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81" r:id="rId2"/>
  </p:sldMasterIdLst>
  <p:notesMasterIdLst>
    <p:notesMasterId r:id="rId44"/>
  </p:notesMasterIdLst>
  <p:sldIdLst>
    <p:sldId id="688" r:id="rId3"/>
    <p:sldId id="258" r:id="rId4"/>
    <p:sldId id="269" r:id="rId5"/>
    <p:sldId id="262" r:id="rId6"/>
    <p:sldId id="260" r:id="rId7"/>
    <p:sldId id="683" r:id="rId8"/>
    <p:sldId id="265" r:id="rId9"/>
    <p:sldId id="690" r:id="rId10"/>
    <p:sldId id="266" r:id="rId11"/>
    <p:sldId id="270" r:id="rId12"/>
    <p:sldId id="271" r:id="rId13"/>
    <p:sldId id="272" r:id="rId14"/>
    <p:sldId id="294" r:id="rId15"/>
    <p:sldId id="295" r:id="rId16"/>
    <p:sldId id="273" r:id="rId17"/>
    <p:sldId id="298" r:id="rId18"/>
    <p:sldId id="296" r:id="rId19"/>
    <p:sldId id="299" r:id="rId20"/>
    <p:sldId id="300" r:id="rId21"/>
    <p:sldId id="297" r:id="rId22"/>
    <p:sldId id="274" r:id="rId23"/>
    <p:sldId id="275" r:id="rId24"/>
    <p:sldId id="277" r:id="rId25"/>
    <p:sldId id="278" r:id="rId26"/>
    <p:sldId id="279" r:id="rId27"/>
    <p:sldId id="280" r:id="rId28"/>
    <p:sldId id="281" r:id="rId29"/>
    <p:sldId id="283" r:id="rId30"/>
    <p:sldId id="282" r:id="rId31"/>
    <p:sldId id="284" r:id="rId32"/>
    <p:sldId id="286" r:id="rId33"/>
    <p:sldId id="287" r:id="rId34"/>
    <p:sldId id="288" r:id="rId35"/>
    <p:sldId id="301" r:id="rId36"/>
    <p:sldId id="289" r:id="rId37"/>
    <p:sldId id="290" r:id="rId38"/>
    <p:sldId id="292" r:id="rId39"/>
    <p:sldId id="291" r:id="rId40"/>
    <p:sldId id="293" r:id="rId41"/>
    <p:sldId id="263" r:id="rId42"/>
    <p:sldId id="268" r:id="rId43"/>
  </p:sldIdLst>
  <p:sldSz cx="9144000" cy="5143500" type="screen16x9"/>
  <p:notesSz cx="6858000" cy="9144000"/>
  <p:embeddedFontLst>
    <p:embeddedFont>
      <p:font typeface="Arial Black" panose="020B0604020202020204" pitchFamily="34" charset="0"/>
      <p:regular r:id="rId45"/>
      <p:bold r:id="rId46"/>
    </p:embeddedFont>
    <p:embeddedFont>
      <p:font typeface="Cambria Math" panose="02040503050406030204" pitchFamily="18" charset="0"/>
      <p:regular r:id="rId47"/>
    </p:embeddedFont>
    <p:embeddedFont>
      <p:font typeface="Century Gothic" panose="020B0502020202020204" pitchFamily="34" charset="0"/>
      <p:regular r:id="rId48"/>
      <p:bold r:id="rId49"/>
      <p:italic r:id="rId50"/>
      <p:boldItalic r:id="rId51"/>
    </p:embeddedFont>
    <p:embeddedFont>
      <p:font typeface="Helvetica Neue" panose="02000503000000020004" pitchFamily="2" charset="0"/>
      <p:regular r:id="rId52"/>
      <p:bold r:id="rId53"/>
      <p:italic r:id="rId54"/>
      <p:boldItalic r:id="rId55"/>
    </p:embeddedFont>
    <p:embeddedFont>
      <p:font typeface="JuliaMono" panose="020B0609060300020004" pitchFamily="49" charset="-127"/>
      <p:regular r:id="rId56"/>
      <p:bold r:id="rId57"/>
      <p:italic r:id="rId58"/>
      <p:boldItalic r:id="rId59"/>
    </p:embeddedFont>
    <p:embeddedFont>
      <p:font typeface="Tahoma" panose="020B0604030504040204" pitchFamily="34" charset="0"/>
      <p:regular r:id="rId60"/>
      <p:bold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28">
          <p15:clr>
            <a:srgbClr val="A4A3A4"/>
          </p15:clr>
        </p15:guide>
        <p15:guide id="2" pos="216">
          <p15:clr>
            <a:srgbClr val="A4A3A4"/>
          </p15:clr>
        </p15:guide>
        <p15:guide id="3" orient="horz" pos="756">
          <p15:clr>
            <a:srgbClr val="A4A3A4"/>
          </p15:clr>
        </p15:guide>
        <p15:guide id="4" pos="936">
          <p15:clr>
            <a:srgbClr val="A4A3A4"/>
          </p15:clr>
        </p15:guide>
        <p15:guide id="5" orient="horz" pos="972">
          <p15:clr>
            <a:srgbClr val="A4A3A4"/>
          </p15:clr>
        </p15:guide>
        <p15:guide id="6" orient="horz" pos="3012">
          <p15:clr>
            <a:srgbClr val="A4A3A4"/>
          </p15:clr>
        </p15:guide>
        <p15:guide id="7" pos="1152">
          <p15:clr>
            <a:srgbClr val="A4A3A4"/>
          </p15:clr>
        </p15:guide>
        <p15:guide id="8" pos="1848">
          <p15:clr>
            <a:srgbClr val="A4A3A4"/>
          </p15:clr>
        </p15:guide>
        <p15:guide id="9" pos="2064">
          <p15:clr>
            <a:srgbClr val="A4A3A4"/>
          </p15:clr>
        </p15:guide>
        <p15:guide id="10" pos="2760">
          <p15:clr>
            <a:srgbClr val="A4A3A4"/>
          </p15:clr>
        </p15:guide>
        <p15:guide id="11" pos="2952">
          <p15:clr>
            <a:srgbClr val="A4A3A4"/>
          </p15:clr>
        </p15:guide>
        <p15:guide id="12" pos="3672">
          <p15:clr>
            <a:srgbClr val="A4A3A4"/>
          </p15:clr>
        </p15:guide>
        <p15:guide id="13" pos="3888">
          <p15:clr>
            <a:srgbClr val="A4A3A4"/>
          </p15:clr>
        </p15:guide>
        <p15:guide id="14" pos="4584">
          <p15:clr>
            <a:srgbClr val="A4A3A4"/>
          </p15:clr>
        </p15:guide>
        <p15:guide id="15" pos="4800">
          <p15:clr>
            <a:srgbClr val="A4A3A4"/>
          </p15:clr>
        </p15:guide>
        <p15:guide id="16" pos="552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6" roundtripDataSignature="AMtx7mgVU/M73MsvUGEJhltcAQHmtAsib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0"/>
    <p:restoredTop sz="94554"/>
  </p:normalViewPr>
  <p:slideViewPr>
    <p:cSldViewPr snapToGrid="0">
      <p:cViewPr varScale="1">
        <p:scale>
          <a:sx n="109" d="100"/>
          <a:sy n="109" d="100"/>
        </p:scale>
        <p:origin x="176" y="1584"/>
      </p:cViewPr>
      <p:guideLst>
        <p:guide orient="horz" pos="228"/>
        <p:guide pos="216"/>
        <p:guide orient="horz" pos="756"/>
        <p:guide pos="936"/>
        <p:guide orient="horz" pos="972"/>
        <p:guide orient="horz" pos="3012"/>
        <p:guide pos="1152"/>
        <p:guide pos="1848"/>
        <p:guide pos="2064"/>
        <p:guide pos="2760"/>
        <p:guide pos="2952"/>
        <p:guide pos="3672"/>
        <p:guide pos="3888"/>
        <p:guide pos="4584"/>
        <p:guide pos="4800"/>
        <p:guide pos="552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customschemas.google.com/relationships/presentationmetadata" Target="metadata"/><Relationship Id="rId5" Type="http://schemas.openxmlformats.org/officeDocument/2006/relationships/slide" Target="slides/slide3.xml"/><Relationship Id="rId61" Type="http://schemas.openxmlformats.org/officeDocument/2006/relationships/font" Target="fonts/font17.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font" Target="fonts/font1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font" Target="fonts/font16.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E92DF39-431D-4994-B3BB-94012333A889}" type="slidenum">
              <a:rPr lang="zh-CN" altLang="en-US" smtClean="0"/>
              <a:t>1</a:t>
            </a:fld>
            <a:endParaRPr lang="zh-CN" altLang="en-US"/>
          </a:p>
        </p:txBody>
      </p:sp>
    </p:spTree>
    <p:extLst>
      <p:ext uri="{BB962C8B-B14F-4D97-AF65-F5344CB8AC3E}">
        <p14:creationId xmlns:p14="http://schemas.microsoft.com/office/powerpoint/2010/main" val="24186742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471510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6911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616866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59737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63450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7189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082743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980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266068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197366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57563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01989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66485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484581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35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187562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46670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7733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01247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958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2034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511566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20721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57452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58362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164230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045467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8796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68821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31391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7DA291-D142-D923-051C-AE3C0445F40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A6C2CD7-3A7E-4535-EC00-0412F46AFA5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4C41D31-B041-9DD5-4D89-F94ECED3BF6F}"/>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C5FE961-5EEC-8808-755D-2007D09D2449}"/>
              </a:ext>
            </a:extLst>
          </p:cNvPr>
          <p:cNvSpPr>
            <a:spLocks noGrp="1"/>
          </p:cNvSpPr>
          <p:nvPr>
            <p:ph type="sldNum" sz="quarter" idx="10"/>
          </p:nvPr>
        </p:nvSpPr>
        <p:spPr/>
        <p:txBody>
          <a:bodyPr/>
          <a:lstStyle/>
          <a:p>
            <a:fld id="{CE92DF39-431D-4994-B3BB-94012333A889}" type="slidenum">
              <a:rPr lang="zh-CN" altLang="en-US" smtClean="0"/>
              <a:t>6</a:t>
            </a:fld>
            <a:endParaRPr lang="zh-CN" altLang="en-US"/>
          </a:p>
        </p:txBody>
      </p:sp>
    </p:spTree>
    <p:extLst>
      <p:ext uri="{BB962C8B-B14F-4D97-AF65-F5344CB8AC3E}">
        <p14:creationId xmlns:p14="http://schemas.microsoft.com/office/powerpoint/2010/main" val="1468020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18946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0504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jump.dev</a:t>
            </a:r>
            <a:r>
              <a:rPr lang="en-US" dirty="0"/>
              <a:t>/</a:t>
            </a:r>
            <a:r>
              <a:rPr lang="en-US" dirty="0" err="1"/>
              <a:t>JuMP.jl</a:t>
            </a:r>
            <a:r>
              <a:rPr lang="en-US" dirty="0"/>
              <a:t>/stable/installation/#Supported-solvers</a:t>
            </a:r>
            <a:endParaRPr dirty="0"/>
          </a:p>
        </p:txBody>
      </p:sp>
      <p:sp>
        <p:nvSpPr>
          <p:cNvPr id="287" name="Google Shape;2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1840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标题幻灯片" type="title">
  <p:cSld name="TITLE">
    <p:bg>
      <p:bgPr>
        <a:solidFill>
          <a:schemeClr val="lt1"/>
        </a:solidFill>
        <a:effectLst/>
      </p:bgPr>
    </p:bg>
    <p:spTree>
      <p:nvGrpSpPr>
        <p:cNvPr id="1" name="Shape 15"/>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LIGHT Bio Slide">
  <p:cSld name="LIGHT Bio Slide">
    <p:spTree>
      <p:nvGrpSpPr>
        <p:cNvPr id="1" name="Shape 53"/>
        <p:cNvGrpSpPr/>
        <p:nvPr/>
      </p:nvGrpSpPr>
      <p:grpSpPr>
        <a:xfrm>
          <a:off x="0" y="0"/>
          <a:ext cx="0" cy="0"/>
          <a:chOff x="0" y="0"/>
          <a:chExt cx="0" cy="0"/>
        </a:xfrm>
      </p:grpSpPr>
      <p:sp>
        <p:nvSpPr>
          <p:cNvPr id="54" name="Google Shape;54;p51"/>
          <p:cNvSpPr txBox="1">
            <a:spLocks noGrp="1"/>
          </p:cNvSpPr>
          <p:nvPr>
            <p:ph type="title"/>
          </p:nvPr>
        </p:nvSpPr>
        <p:spPr>
          <a:xfrm>
            <a:off x="338328" y="0"/>
            <a:ext cx="8447964"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51"/>
          <p:cNvSpPr>
            <a:spLocks noGrp="1"/>
          </p:cNvSpPr>
          <p:nvPr>
            <p:ph type="pic" idx="2"/>
          </p:nvPr>
        </p:nvSpPr>
        <p:spPr>
          <a:xfrm>
            <a:off x="352808" y="1545335"/>
            <a:ext cx="1134797" cy="1134797"/>
          </a:xfrm>
          <a:prstGeom prst="rect">
            <a:avLst/>
          </a:prstGeom>
          <a:noFill/>
          <a:ln>
            <a:noFill/>
          </a:ln>
        </p:spPr>
      </p:sp>
      <p:sp>
        <p:nvSpPr>
          <p:cNvPr id="56" name="Google Shape;56;p51"/>
          <p:cNvSpPr txBox="1">
            <a:spLocks noGrp="1"/>
          </p:cNvSpPr>
          <p:nvPr>
            <p:ph type="body" idx="1"/>
          </p:nvPr>
        </p:nvSpPr>
        <p:spPr>
          <a:xfrm>
            <a:off x="1787857" y="1545335"/>
            <a:ext cx="6997556" cy="112962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400"/>
              <a:buNone/>
              <a:defRPr sz="1400" b="1" i="0">
                <a:solidFill>
                  <a:schemeClr val="dk1"/>
                </a:solidFill>
                <a:latin typeface="Arial"/>
                <a:ea typeface="Arial"/>
                <a:cs typeface="Arial"/>
                <a:sym typeface="Arial"/>
              </a:defRPr>
            </a:lvl1pPr>
            <a:lvl2pPr marL="914400" lvl="1" indent="-228600" algn="l">
              <a:lnSpc>
                <a:spcPct val="100000"/>
              </a:lnSpc>
              <a:spcBef>
                <a:spcPts val="280"/>
              </a:spcBef>
              <a:spcAft>
                <a:spcPts val="0"/>
              </a:spcAft>
              <a:buClr>
                <a:schemeClr val="dk1"/>
              </a:buClr>
              <a:buSzPts val="1400"/>
              <a:buFont typeface="Arial"/>
              <a:buNone/>
              <a:defRPr sz="1400" b="0" i="0">
                <a:solidFill>
                  <a:schemeClr val="dk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4pPr>
            <a:lvl5pPr marL="2286000" lvl="4" indent="-228600" algn="l">
              <a:lnSpc>
                <a:spcPct val="110000"/>
              </a:lnSpc>
              <a:spcBef>
                <a:spcPts val="200"/>
              </a:spcBef>
              <a:spcAft>
                <a:spcPts val="0"/>
              </a:spcAft>
              <a:buClr>
                <a:schemeClr val="dk1"/>
              </a:buClr>
              <a:buSzPts val="1000"/>
              <a:buNone/>
              <a:defRPr sz="1000"/>
            </a:lvl5pPr>
            <a:lvl6pPr marL="2743200" lvl="5" indent="-228600" algn="l">
              <a:lnSpc>
                <a:spcPct val="110000"/>
              </a:lnSpc>
              <a:spcBef>
                <a:spcPts val="200"/>
              </a:spcBef>
              <a:spcAft>
                <a:spcPts val="0"/>
              </a:spcAft>
              <a:buClr>
                <a:schemeClr val="dk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
        <p:nvSpPr>
          <p:cNvPr id="57" name="Google Shape;57;p51"/>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58" name="Google Shape;58;p51"/>
          <p:cNvSpPr>
            <a:spLocks noGrp="1"/>
          </p:cNvSpPr>
          <p:nvPr>
            <p:ph type="pic" idx="3"/>
          </p:nvPr>
        </p:nvSpPr>
        <p:spPr>
          <a:xfrm>
            <a:off x="355082" y="3185341"/>
            <a:ext cx="1134797" cy="1134797"/>
          </a:xfrm>
          <a:prstGeom prst="rect">
            <a:avLst/>
          </a:prstGeom>
          <a:noFill/>
          <a:ln>
            <a:noFill/>
          </a:ln>
        </p:spPr>
      </p:sp>
      <p:sp>
        <p:nvSpPr>
          <p:cNvPr id="59" name="Google Shape;59;p51"/>
          <p:cNvSpPr txBox="1">
            <a:spLocks noGrp="1"/>
          </p:cNvSpPr>
          <p:nvPr>
            <p:ph type="body" idx="4"/>
          </p:nvPr>
        </p:nvSpPr>
        <p:spPr>
          <a:xfrm>
            <a:off x="1790131" y="3185341"/>
            <a:ext cx="6997556" cy="1129625"/>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400"/>
              <a:buNone/>
              <a:defRPr sz="1400" b="1" i="0">
                <a:solidFill>
                  <a:schemeClr val="dk1"/>
                </a:solidFill>
                <a:latin typeface="Arial"/>
                <a:ea typeface="Arial"/>
                <a:cs typeface="Arial"/>
                <a:sym typeface="Arial"/>
              </a:defRPr>
            </a:lvl1pPr>
            <a:lvl2pPr marL="914400" lvl="1" indent="-228600" algn="l">
              <a:lnSpc>
                <a:spcPct val="100000"/>
              </a:lnSpc>
              <a:spcBef>
                <a:spcPts val="280"/>
              </a:spcBef>
              <a:spcAft>
                <a:spcPts val="0"/>
              </a:spcAft>
              <a:buClr>
                <a:schemeClr val="dk1"/>
              </a:buClr>
              <a:buSzPts val="1400"/>
              <a:buFont typeface="Arial"/>
              <a:buNone/>
              <a:defRPr sz="1400" b="0" i="0">
                <a:solidFill>
                  <a:schemeClr val="dk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4pPr>
            <a:lvl5pPr marL="2286000" lvl="4" indent="-228600" algn="l">
              <a:lnSpc>
                <a:spcPct val="110000"/>
              </a:lnSpc>
              <a:spcBef>
                <a:spcPts val="200"/>
              </a:spcBef>
              <a:spcAft>
                <a:spcPts val="0"/>
              </a:spcAft>
              <a:buClr>
                <a:schemeClr val="dk1"/>
              </a:buClr>
              <a:buSzPts val="1000"/>
              <a:buNone/>
              <a:defRPr sz="1000"/>
            </a:lvl5pPr>
            <a:lvl6pPr marL="2743200" lvl="5" indent="-228600" algn="l">
              <a:lnSpc>
                <a:spcPct val="110000"/>
              </a:lnSpc>
              <a:spcBef>
                <a:spcPts val="200"/>
              </a:spcBef>
              <a:spcAft>
                <a:spcPts val="0"/>
              </a:spcAft>
              <a:buClr>
                <a:schemeClr val="dk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LIGHT Quotes">
  <p:cSld name="LIGHT Quotes">
    <p:spTree>
      <p:nvGrpSpPr>
        <p:cNvPr id="1" name="Shape 60"/>
        <p:cNvGrpSpPr/>
        <p:nvPr/>
      </p:nvGrpSpPr>
      <p:grpSpPr>
        <a:xfrm>
          <a:off x="0" y="0"/>
          <a:ext cx="0" cy="0"/>
          <a:chOff x="0" y="0"/>
          <a:chExt cx="0" cy="0"/>
        </a:xfrm>
      </p:grpSpPr>
      <p:sp>
        <p:nvSpPr>
          <p:cNvPr id="61" name="Google Shape;61;p52"/>
          <p:cNvSpPr txBox="1">
            <a:spLocks noGrp="1"/>
          </p:cNvSpPr>
          <p:nvPr>
            <p:ph type="title"/>
          </p:nvPr>
        </p:nvSpPr>
        <p:spPr>
          <a:xfrm>
            <a:off x="338328" y="0"/>
            <a:ext cx="8447964"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52"/>
          <p:cNvSpPr txBox="1">
            <a:spLocks noGrp="1"/>
          </p:cNvSpPr>
          <p:nvPr>
            <p:ph type="body" idx="1"/>
          </p:nvPr>
        </p:nvSpPr>
        <p:spPr>
          <a:xfrm>
            <a:off x="360947" y="1545335"/>
            <a:ext cx="8424466" cy="8412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800"/>
              <a:buNone/>
              <a:defRPr sz="1800" b="1" i="0">
                <a:solidFill>
                  <a:schemeClr val="dk1"/>
                </a:solidFill>
                <a:latin typeface="Arial"/>
                <a:ea typeface="Arial"/>
                <a:cs typeface="Arial"/>
                <a:sym typeface="Arial"/>
              </a:defRPr>
            </a:lvl1pPr>
            <a:lvl2pPr marL="914400" lvl="1" indent="-228600" algn="l">
              <a:lnSpc>
                <a:spcPct val="100000"/>
              </a:lnSpc>
              <a:spcBef>
                <a:spcPts val="220"/>
              </a:spcBef>
              <a:spcAft>
                <a:spcPts val="0"/>
              </a:spcAft>
              <a:buClr>
                <a:schemeClr val="dk1"/>
              </a:buClr>
              <a:buSzPts val="1100"/>
              <a:buFont typeface="Arial"/>
              <a:buNone/>
              <a:defRPr sz="1100" b="0" i="1">
                <a:solidFill>
                  <a:schemeClr val="dk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4pPr>
            <a:lvl5pPr marL="2286000" lvl="4" indent="-228600" algn="l">
              <a:lnSpc>
                <a:spcPct val="110000"/>
              </a:lnSpc>
              <a:spcBef>
                <a:spcPts val="200"/>
              </a:spcBef>
              <a:spcAft>
                <a:spcPts val="0"/>
              </a:spcAft>
              <a:buClr>
                <a:schemeClr val="dk1"/>
              </a:buClr>
              <a:buSzPts val="1000"/>
              <a:buNone/>
              <a:defRPr sz="1000"/>
            </a:lvl5pPr>
            <a:lvl6pPr marL="2743200" lvl="5" indent="-228600" algn="l">
              <a:lnSpc>
                <a:spcPct val="110000"/>
              </a:lnSpc>
              <a:spcBef>
                <a:spcPts val="200"/>
              </a:spcBef>
              <a:spcAft>
                <a:spcPts val="0"/>
              </a:spcAft>
              <a:buClr>
                <a:schemeClr val="dk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
        <p:nvSpPr>
          <p:cNvPr id="63" name="Google Shape;63;p52"/>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64" name="Google Shape;64;p52"/>
          <p:cNvSpPr txBox="1">
            <a:spLocks noGrp="1"/>
          </p:cNvSpPr>
          <p:nvPr>
            <p:ph type="body" idx="2"/>
          </p:nvPr>
        </p:nvSpPr>
        <p:spPr>
          <a:xfrm>
            <a:off x="354321" y="2612135"/>
            <a:ext cx="8424466" cy="8412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800"/>
              <a:buNone/>
              <a:defRPr sz="1800" b="1" i="0">
                <a:solidFill>
                  <a:schemeClr val="dk1"/>
                </a:solidFill>
                <a:latin typeface="Arial"/>
                <a:ea typeface="Arial"/>
                <a:cs typeface="Arial"/>
                <a:sym typeface="Arial"/>
              </a:defRPr>
            </a:lvl1pPr>
            <a:lvl2pPr marL="914400" lvl="1" indent="-228600" algn="l">
              <a:lnSpc>
                <a:spcPct val="100000"/>
              </a:lnSpc>
              <a:spcBef>
                <a:spcPts val="220"/>
              </a:spcBef>
              <a:spcAft>
                <a:spcPts val="0"/>
              </a:spcAft>
              <a:buClr>
                <a:schemeClr val="dk1"/>
              </a:buClr>
              <a:buSzPts val="1100"/>
              <a:buFont typeface="Arial"/>
              <a:buNone/>
              <a:defRPr sz="1100" b="0" i="1">
                <a:solidFill>
                  <a:schemeClr val="dk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4pPr>
            <a:lvl5pPr marL="2286000" lvl="4" indent="-228600" algn="l">
              <a:lnSpc>
                <a:spcPct val="110000"/>
              </a:lnSpc>
              <a:spcBef>
                <a:spcPts val="200"/>
              </a:spcBef>
              <a:spcAft>
                <a:spcPts val="0"/>
              </a:spcAft>
              <a:buClr>
                <a:schemeClr val="dk1"/>
              </a:buClr>
              <a:buSzPts val="1000"/>
              <a:buNone/>
              <a:defRPr sz="1000"/>
            </a:lvl5pPr>
            <a:lvl6pPr marL="2743200" lvl="5" indent="-228600" algn="l">
              <a:lnSpc>
                <a:spcPct val="110000"/>
              </a:lnSpc>
              <a:spcBef>
                <a:spcPts val="200"/>
              </a:spcBef>
              <a:spcAft>
                <a:spcPts val="0"/>
              </a:spcAft>
              <a:buClr>
                <a:schemeClr val="dk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
        <p:nvSpPr>
          <p:cNvPr id="65" name="Google Shape;65;p52"/>
          <p:cNvSpPr txBox="1">
            <a:spLocks noGrp="1"/>
          </p:cNvSpPr>
          <p:nvPr>
            <p:ph type="body" idx="3"/>
          </p:nvPr>
        </p:nvSpPr>
        <p:spPr>
          <a:xfrm>
            <a:off x="357634" y="3688872"/>
            <a:ext cx="8424466" cy="8412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800"/>
              <a:buNone/>
              <a:defRPr sz="1800" b="1" i="0">
                <a:solidFill>
                  <a:schemeClr val="dk1"/>
                </a:solidFill>
                <a:latin typeface="Arial"/>
                <a:ea typeface="Arial"/>
                <a:cs typeface="Arial"/>
                <a:sym typeface="Arial"/>
              </a:defRPr>
            </a:lvl1pPr>
            <a:lvl2pPr marL="914400" lvl="1" indent="-228600" algn="l">
              <a:lnSpc>
                <a:spcPct val="100000"/>
              </a:lnSpc>
              <a:spcBef>
                <a:spcPts val="220"/>
              </a:spcBef>
              <a:spcAft>
                <a:spcPts val="0"/>
              </a:spcAft>
              <a:buClr>
                <a:schemeClr val="dk1"/>
              </a:buClr>
              <a:buSzPts val="1100"/>
              <a:buFont typeface="Arial"/>
              <a:buNone/>
              <a:defRPr sz="1100" b="0" i="1">
                <a:solidFill>
                  <a:schemeClr val="dk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4pPr>
            <a:lvl5pPr marL="2286000" lvl="4" indent="-228600" algn="l">
              <a:lnSpc>
                <a:spcPct val="110000"/>
              </a:lnSpc>
              <a:spcBef>
                <a:spcPts val="200"/>
              </a:spcBef>
              <a:spcAft>
                <a:spcPts val="0"/>
              </a:spcAft>
              <a:buClr>
                <a:schemeClr val="dk1"/>
              </a:buClr>
              <a:buSzPts val="1000"/>
              <a:buNone/>
              <a:defRPr sz="1000"/>
            </a:lvl5pPr>
            <a:lvl6pPr marL="2743200" lvl="5" indent="-228600" algn="l">
              <a:lnSpc>
                <a:spcPct val="110000"/>
              </a:lnSpc>
              <a:spcBef>
                <a:spcPts val="200"/>
              </a:spcBef>
              <a:spcAft>
                <a:spcPts val="0"/>
              </a:spcAft>
              <a:buClr>
                <a:schemeClr val="dk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LIGHT Header with Image, Charts or Tables">
  <p:cSld name="LIGHT Header with Image, Charts or Tables">
    <p:spTree>
      <p:nvGrpSpPr>
        <p:cNvPr id="1" name="Shape 66"/>
        <p:cNvGrpSpPr/>
        <p:nvPr/>
      </p:nvGrpSpPr>
      <p:grpSpPr>
        <a:xfrm>
          <a:off x="0" y="0"/>
          <a:ext cx="0" cy="0"/>
          <a:chOff x="0" y="0"/>
          <a:chExt cx="0" cy="0"/>
        </a:xfrm>
      </p:grpSpPr>
      <p:sp>
        <p:nvSpPr>
          <p:cNvPr id="67" name="Google Shape;67;p53"/>
          <p:cNvSpPr txBox="1">
            <a:spLocks noGrp="1"/>
          </p:cNvSpPr>
          <p:nvPr>
            <p:ph type="title"/>
          </p:nvPr>
        </p:nvSpPr>
        <p:spPr>
          <a:xfrm>
            <a:off x="338328" y="0"/>
            <a:ext cx="8447965"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53"/>
          <p:cNvSpPr>
            <a:spLocks noGrp="1"/>
          </p:cNvSpPr>
          <p:nvPr>
            <p:ph type="pic" idx="2"/>
          </p:nvPr>
        </p:nvSpPr>
        <p:spPr>
          <a:xfrm>
            <a:off x="341194" y="1545336"/>
            <a:ext cx="8434316" cy="3015090"/>
          </a:xfrm>
          <a:prstGeom prst="rect">
            <a:avLst/>
          </a:prstGeom>
          <a:noFill/>
          <a:ln>
            <a:noFill/>
          </a:ln>
        </p:spPr>
      </p:sp>
      <p:sp>
        <p:nvSpPr>
          <p:cNvPr id="69" name="Google Shape;69;p53"/>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LIGHT Slide with Full-Bleed Graphic">
  <p:cSld name="LIGHT Slide with Full-Bleed Graphic">
    <p:spTree>
      <p:nvGrpSpPr>
        <p:cNvPr id="1" name="Shape 70"/>
        <p:cNvGrpSpPr/>
        <p:nvPr/>
      </p:nvGrpSpPr>
      <p:grpSpPr>
        <a:xfrm>
          <a:off x="0" y="0"/>
          <a:ext cx="0" cy="0"/>
          <a:chOff x="0" y="0"/>
          <a:chExt cx="0" cy="0"/>
        </a:xfrm>
      </p:grpSpPr>
      <p:sp>
        <p:nvSpPr>
          <p:cNvPr id="71" name="Google Shape;71;p54"/>
          <p:cNvSpPr/>
          <p:nvPr/>
        </p:nvSpPr>
        <p:spPr>
          <a:xfrm>
            <a:off x="0" y="1188720"/>
            <a:ext cx="9144000" cy="3954780"/>
          </a:xfrm>
          <a:prstGeom prst="rect">
            <a:avLst/>
          </a:prstGeom>
          <a:solidFill>
            <a:srgbClr val="FFFFF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2" name="Google Shape;72;p54"/>
          <p:cNvSpPr txBox="1">
            <a:spLocks noGrp="1"/>
          </p:cNvSpPr>
          <p:nvPr>
            <p:ph type="title"/>
          </p:nvPr>
        </p:nvSpPr>
        <p:spPr>
          <a:xfrm>
            <a:off x="338328" y="0"/>
            <a:ext cx="8459838"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54"/>
          <p:cNvSpPr>
            <a:spLocks noGrp="1"/>
          </p:cNvSpPr>
          <p:nvPr>
            <p:ph type="pic" idx="2"/>
          </p:nvPr>
        </p:nvSpPr>
        <p:spPr>
          <a:xfrm>
            <a:off x="0" y="1188721"/>
            <a:ext cx="9144000" cy="3954779"/>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LIGHT End Slide">
  <p:cSld name="LIGHT End Slide">
    <p:spTree>
      <p:nvGrpSpPr>
        <p:cNvPr id="1" name="Shape 78"/>
        <p:cNvGrpSpPr/>
        <p:nvPr/>
      </p:nvGrpSpPr>
      <p:grpSpPr>
        <a:xfrm>
          <a:off x="0" y="0"/>
          <a:ext cx="0" cy="0"/>
          <a:chOff x="0" y="0"/>
          <a:chExt cx="0" cy="0"/>
        </a:xfrm>
      </p:grpSpPr>
      <p:sp>
        <p:nvSpPr>
          <p:cNvPr id="79" name="Google Shape;79;p56"/>
          <p:cNvSpPr txBox="1">
            <a:spLocks noGrp="1"/>
          </p:cNvSpPr>
          <p:nvPr>
            <p:ph type="title"/>
          </p:nvPr>
        </p:nvSpPr>
        <p:spPr>
          <a:xfrm>
            <a:off x="914400" y="3282696"/>
            <a:ext cx="7772400" cy="1600200"/>
          </a:xfrm>
          <a:prstGeom prst="rect">
            <a:avLst/>
          </a:prstGeom>
          <a:noFill/>
          <a:ln>
            <a:noFill/>
          </a:ln>
        </p:spPr>
        <p:txBody>
          <a:bodyPr spcFirstLastPara="1" wrap="square" lIns="0" tIns="0" rIns="0" bIns="0" anchor="b" anchorCtr="0">
            <a:noAutofit/>
          </a:bodyPr>
          <a:lstStyle>
            <a:lvl1pPr lvl="0" algn="r">
              <a:spcBef>
                <a:spcPts val="0"/>
              </a:spcBef>
              <a:spcAft>
                <a:spcPts val="0"/>
              </a:spcAft>
              <a:buClr>
                <a:schemeClr val="dk1"/>
              </a:buClr>
              <a:buSzPts val="6000"/>
              <a:buFont typeface="Arial Black"/>
              <a:buNone/>
              <a:defRPr sz="6000" b="1" i="0" cap="none">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matchingName="Creative_Quote_Brackets">
  <p:cSld name="Creative_Quote_Brackets">
    <p:spTree>
      <p:nvGrpSpPr>
        <p:cNvPr id="1" name="Shape 80"/>
        <p:cNvGrpSpPr/>
        <p:nvPr/>
      </p:nvGrpSpPr>
      <p:grpSpPr>
        <a:xfrm>
          <a:off x="0" y="0"/>
          <a:ext cx="0" cy="0"/>
          <a:chOff x="0" y="0"/>
          <a:chExt cx="0" cy="0"/>
        </a:xfrm>
      </p:grpSpPr>
      <p:sp>
        <p:nvSpPr>
          <p:cNvPr id="81" name="Google Shape;81;p57"/>
          <p:cNvSpPr/>
          <p:nvPr/>
        </p:nvSpPr>
        <p:spPr>
          <a:xfrm>
            <a:off x="0" y="0"/>
            <a:ext cx="9144000" cy="5143500"/>
          </a:xfrm>
          <a:prstGeom prst="rect">
            <a:avLst/>
          </a:prstGeom>
          <a:solidFill>
            <a:schemeClr val="dk1"/>
          </a:solidFill>
          <a:ln w="25400" cap="flat" cmpd="sng">
            <a:solidFill>
              <a:srgbClr val="AC003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57"/>
          <p:cNvSpPr txBox="1">
            <a:spLocks noGrp="1"/>
          </p:cNvSpPr>
          <p:nvPr>
            <p:ph type="body" idx="1"/>
          </p:nvPr>
        </p:nvSpPr>
        <p:spPr>
          <a:xfrm>
            <a:off x="1897626" y="1789471"/>
            <a:ext cx="5309419" cy="1484672"/>
          </a:xfrm>
          <a:prstGeom prst="rect">
            <a:avLst/>
          </a:prstGeom>
          <a:noFill/>
          <a:ln>
            <a:noFill/>
          </a:ln>
        </p:spPr>
        <p:txBody>
          <a:bodyPr spcFirstLastPara="1" wrap="square" lIns="0" tIns="0" rIns="0" bIns="0" anchor="ctr" anchorCtr="0">
            <a:normAutofit/>
          </a:bodyPr>
          <a:lstStyle>
            <a:lvl1pPr marL="457200" lvl="0" indent="-228600" algn="ctr">
              <a:lnSpc>
                <a:spcPct val="233333"/>
              </a:lnSpc>
              <a:spcBef>
                <a:spcPts val="0"/>
              </a:spcBef>
              <a:spcAft>
                <a:spcPts val="0"/>
              </a:spcAft>
              <a:buClr>
                <a:schemeClr val="lt1"/>
              </a:buClr>
              <a:buSzPts val="1200"/>
              <a:buNone/>
              <a:defRPr sz="1200" b="1" i="0">
                <a:solidFill>
                  <a:schemeClr val="lt1"/>
                </a:solidFill>
                <a:latin typeface="Arial Black"/>
                <a:ea typeface="Arial Black"/>
                <a:cs typeface="Arial Black"/>
                <a:sym typeface="Arial Black"/>
              </a:defRPr>
            </a:lvl1pPr>
            <a:lvl2pPr marL="914400" lvl="1" indent="-228600" algn="ctr">
              <a:lnSpc>
                <a:spcPct val="150000"/>
              </a:lnSpc>
              <a:spcBef>
                <a:spcPts val="500"/>
              </a:spcBef>
              <a:spcAft>
                <a:spcPts val="0"/>
              </a:spcAft>
              <a:buClr>
                <a:schemeClr val="lt1"/>
              </a:buClr>
              <a:buSzPts val="1200"/>
              <a:buFont typeface="Arial"/>
              <a:buNone/>
              <a:defRPr sz="1200">
                <a:solidFill>
                  <a:schemeClr val="lt1"/>
                </a:solidFill>
              </a:defRPr>
            </a:lvl2pPr>
            <a:lvl3pPr marL="1371600" lvl="2" indent="-317500" algn="ctr">
              <a:lnSpc>
                <a:spcPct val="110000"/>
              </a:lnSpc>
              <a:spcBef>
                <a:spcPts val="280"/>
              </a:spcBef>
              <a:spcAft>
                <a:spcPts val="0"/>
              </a:spcAft>
              <a:buClr>
                <a:schemeClr val="dk1"/>
              </a:buClr>
              <a:buSzPts val="1400"/>
              <a:buChar char="•"/>
              <a:defRPr/>
            </a:lvl3pPr>
            <a:lvl4pPr marL="1828800" lvl="3" indent="-317500" algn="ctr">
              <a:lnSpc>
                <a:spcPct val="110000"/>
              </a:lnSpc>
              <a:spcBef>
                <a:spcPts val="280"/>
              </a:spcBef>
              <a:spcAft>
                <a:spcPts val="0"/>
              </a:spcAft>
              <a:buClr>
                <a:schemeClr val="dk1"/>
              </a:buClr>
              <a:buSzPts val="1400"/>
              <a:buChar char="•"/>
              <a:defRPr/>
            </a:lvl4pPr>
            <a:lvl5pPr marL="2286000" lvl="4" indent="-304800" algn="ctr">
              <a:lnSpc>
                <a:spcPct val="110000"/>
              </a:lnSpc>
              <a:spcBef>
                <a:spcPts val="240"/>
              </a:spcBef>
              <a:spcAft>
                <a:spcPts val="0"/>
              </a:spcAft>
              <a:buClr>
                <a:schemeClr val="dk1"/>
              </a:buClr>
              <a:buSzPts val="1200"/>
              <a:buChar char="•"/>
              <a:defRPr/>
            </a:lvl5pPr>
            <a:lvl6pPr marL="2743200" lvl="5" indent="-342900" algn="l">
              <a:lnSpc>
                <a:spcPct val="110000"/>
              </a:lnSpc>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83" name="Google Shape;83;p57"/>
          <p:cNvPicPr preferRelativeResize="0"/>
          <p:nvPr/>
        </p:nvPicPr>
        <p:blipFill rotWithShape="1">
          <a:blip r:embed="rId2">
            <a:alphaModFix/>
          </a:blip>
          <a:srcRect/>
          <a:stretch/>
        </p:blipFill>
        <p:spPr>
          <a:xfrm>
            <a:off x="7226720" y="1782120"/>
            <a:ext cx="254000" cy="1524000"/>
          </a:xfrm>
          <a:prstGeom prst="rect">
            <a:avLst/>
          </a:prstGeom>
          <a:noFill/>
          <a:ln>
            <a:noFill/>
          </a:ln>
        </p:spPr>
      </p:pic>
      <p:pic>
        <p:nvPicPr>
          <p:cNvPr id="84" name="Google Shape;84;p57"/>
          <p:cNvPicPr preferRelativeResize="0"/>
          <p:nvPr/>
        </p:nvPicPr>
        <p:blipFill rotWithShape="1">
          <a:blip r:embed="rId2">
            <a:alphaModFix/>
          </a:blip>
          <a:srcRect/>
          <a:stretch/>
        </p:blipFill>
        <p:spPr>
          <a:xfrm rot="10800000">
            <a:off x="1684172" y="1782120"/>
            <a:ext cx="254000" cy="15240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matchingName="Title Slide" type="obj">
  <p:cSld name="OBJECT">
    <p:bg>
      <p:bgPr>
        <a:solidFill>
          <a:schemeClr val="lt1"/>
        </a:solidFill>
        <a:effectLst/>
      </p:bgPr>
    </p:bg>
    <p:spTree>
      <p:nvGrpSpPr>
        <p:cNvPr id="1" name="Shape 85"/>
        <p:cNvGrpSpPr/>
        <p:nvPr/>
      </p:nvGrpSpPr>
      <p:grpSpPr>
        <a:xfrm>
          <a:off x="0" y="0"/>
          <a:ext cx="0" cy="0"/>
          <a:chOff x="0" y="0"/>
          <a:chExt cx="0" cy="0"/>
        </a:xfrm>
      </p:grpSpPr>
      <p:sp>
        <p:nvSpPr>
          <p:cNvPr id="86" name="Google Shape;86;p58"/>
          <p:cNvSpPr txBox="1">
            <a:spLocks noGrp="1"/>
          </p:cNvSpPr>
          <p:nvPr>
            <p:ph type="ctrTitle"/>
          </p:nvPr>
        </p:nvSpPr>
        <p:spPr>
          <a:xfrm>
            <a:off x="3116960" y="2041017"/>
            <a:ext cx="2909570" cy="1031239"/>
          </a:xfrm>
          <a:prstGeom prst="rect">
            <a:avLst/>
          </a:prstGeom>
          <a:noFill/>
          <a:ln>
            <a:noFill/>
          </a:ln>
        </p:spPr>
        <p:txBody>
          <a:bodyPr spcFirstLastPara="1" wrap="square" lIns="0" tIns="0" rIns="0" bIns="0" anchor="ctr" anchorCtr="0">
            <a:spAutoFit/>
          </a:bodyPr>
          <a:lstStyle>
            <a:lvl1pPr lvl="0" algn="l">
              <a:spcBef>
                <a:spcPts val="0"/>
              </a:spcBef>
              <a:spcAft>
                <a:spcPts val="0"/>
              </a:spcAft>
              <a:buClr>
                <a:srgbClr val="071F45"/>
              </a:buClr>
              <a:buSzPts val="2800"/>
              <a:buFont typeface="Tahoma"/>
              <a:buNone/>
              <a:defRPr sz="2800" b="1" i="0">
                <a:solidFill>
                  <a:srgbClr val="071F45"/>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58"/>
          <p:cNvSpPr txBox="1">
            <a:spLocks noGrp="1"/>
          </p:cNvSpPr>
          <p:nvPr>
            <p:ph type="subTitle" idx="1"/>
          </p:nvPr>
        </p:nvSpPr>
        <p:spPr>
          <a:xfrm>
            <a:off x="1371600" y="2880360"/>
            <a:ext cx="6400800" cy="1285875"/>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Clr>
                <a:srgbClr val="1B1F2E"/>
              </a:buClr>
              <a:buSzPts val="1600"/>
              <a:buNone/>
              <a:defRPr sz="1600" b="0" i="0">
                <a:solidFill>
                  <a:srgbClr val="1B1F2E"/>
                </a:solidFill>
                <a:latin typeface="Arial"/>
                <a:ea typeface="Arial"/>
                <a:cs typeface="Arial"/>
                <a:sym typeface="Arial"/>
              </a:defRPr>
            </a:lvl1pPr>
            <a:lvl2pPr lvl="1" algn="l">
              <a:lnSpc>
                <a:spcPct val="110000"/>
              </a:lnSpc>
              <a:spcBef>
                <a:spcPts val="360"/>
              </a:spcBef>
              <a:spcAft>
                <a:spcPts val="0"/>
              </a:spcAft>
              <a:buClr>
                <a:schemeClr val="dk1"/>
              </a:buClr>
              <a:buSzPts val="1800"/>
              <a:buNone/>
              <a:defRPr/>
            </a:lvl2pPr>
            <a:lvl3pPr lvl="2" algn="l">
              <a:lnSpc>
                <a:spcPct val="110000"/>
              </a:lnSpc>
              <a:spcBef>
                <a:spcPts val="360"/>
              </a:spcBef>
              <a:spcAft>
                <a:spcPts val="0"/>
              </a:spcAft>
              <a:buClr>
                <a:schemeClr val="dk1"/>
              </a:buClr>
              <a:buSzPts val="1800"/>
              <a:buChar char="•"/>
              <a:defRPr/>
            </a:lvl3pPr>
            <a:lvl4pPr lvl="3" algn="l">
              <a:lnSpc>
                <a:spcPct val="110000"/>
              </a:lnSpc>
              <a:spcBef>
                <a:spcPts val="360"/>
              </a:spcBef>
              <a:spcAft>
                <a:spcPts val="0"/>
              </a:spcAft>
              <a:buClr>
                <a:schemeClr val="dk1"/>
              </a:buClr>
              <a:buSzPts val="1800"/>
              <a:buChar char="•"/>
              <a:defRPr/>
            </a:lvl4pPr>
            <a:lvl5pPr lvl="4" algn="l">
              <a:lnSpc>
                <a:spcPct val="110000"/>
              </a:lnSpc>
              <a:spcBef>
                <a:spcPts val="360"/>
              </a:spcBef>
              <a:spcAft>
                <a:spcPts val="0"/>
              </a:spcAft>
              <a:buClr>
                <a:schemeClr val="dk1"/>
              </a:buClr>
              <a:buSzPts val="1800"/>
              <a:buChar char="•"/>
              <a:defRPr/>
            </a:lvl5pPr>
            <a:lvl6pPr lvl="5" algn="l">
              <a:lnSpc>
                <a:spcPct val="110000"/>
              </a:lnSpc>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a:endParaRPr/>
          </a:p>
        </p:txBody>
      </p:sp>
      <p:sp>
        <p:nvSpPr>
          <p:cNvPr id="88" name="Google Shape;88;p58"/>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a:solidFill>
                  <a:srgbClr val="8D8F9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15.003 MBAn Orientation</a:t>
            </a:r>
            <a:endParaRPr/>
          </a:p>
        </p:txBody>
      </p:sp>
      <p:sp>
        <p:nvSpPr>
          <p:cNvPr id="89" name="Google Shape;89;p58"/>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a:solidFill>
                  <a:srgbClr val="8D8F9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0" name="Google Shape;90;p58"/>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8D8F92"/>
                </a:solidFill>
              </a:defRPr>
            </a:lvl1pPr>
            <a:lvl2pPr marL="0" lvl="1" indent="0" algn="r">
              <a:spcBef>
                <a:spcPts val="0"/>
              </a:spcBef>
              <a:buNone/>
              <a:defRPr>
                <a:solidFill>
                  <a:srgbClr val="8D8F92"/>
                </a:solidFill>
              </a:defRPr>
            </a:lvl2pPr>
            <a:lvl3pPr marL="0" lvl="2" indent="0" algn="r">
              <a:spcBef>
                <a:spcPts val="0"/>
              </a:spcBef>
              <a:buNone/>
              <a:defRPr>
                <a:solidFill>
                  <a:srgbClr val="8D8F92"/>
                </a:solidFill>
              </a:defRPr>
            </a:lvl3pPr>
            <a:lvl4pPr marL="0" lvl="3" indent="0" algn="r">
              <a:spcBef>
                <a:spcPts val="0"/>
              </a:spcBef>
              <a:buNone/>
              <a:defRPr>
                <a:solidFill>
                  <a:srgbClr val="8D8F92"/>
                </a:solidFill>
              </a:defRPr>
            </a:lvl4pPr>
            <a:lvl5pPr marL="0" lvl="4" indent="0" algn="r">
              <a:spcBef>
                <a:spcPts val="0"/>
              </a:spcBef>
              <a:buNone/>
              <a:defRPr>
                <a:solidFill>
                  <a:srgbClr val="8D8F92"/>
                </a:solidFill>
              </a:defRPr>
            </a:lvl5pPr>
            <a:lvl6pPr marL="0" lvl="5" indent="0" algn="r">
              <a:spcBef>
                <a:spcPts val="0"/>
              </a:spcBef>
              <a:buNone/>
              <a:defRPr>
                <a:solidFill>
                  <a:srgbClr val="8D8F92"/>
                </a:solidFill>
              </a:defRPr>
            </a:lvl6pPr>
            <a:lvl7pPr marL="0" lvl="6" indent="0" algn="r">
              <a:spcBef>
                <a:spcPts val="0"/>
              </a:spcBef>
              <a:buNone/>
              <a:defRPr>
                <a:solidFill>
                  <a:srgbClr val="8D8F92"/>
                </a:solidFill>
              </a:defRPr>
            </a:lvl7pPr>
            <a:lvl8pPr marL="0" lvl="7" indent="0" algn="r">
              <a:spcBef>
                <a:spcPts val="0"/>
              </a:spcBef>
              <a:buNone/>
              <a:defRPr>
                <a:solidFill>
                  <a:srgbClr val="8D8F92"/>
                </a:solidFill>
              </a:defRPr>
            </a:lvl8pPr>
            <a:lvl9pPr marL="0" lvl="8" indent="0" algn="r">
              <a:spcBef>
                <a:spcPts val="0"/>
              </a:spcBef>
              <a:buNone/>
              <a:defRPr>
                <a:solidFill>
                  <a:srgbClr val="8D8F92"/>
                </a:solidFill>
              </a:defRPr>
            </a:lvl9pPr>
          </a:lstStyle>
          <a:p>
            <a:pPr marL="0" lvl="0" indent="0" algn="r" rtl="0">
              <a:spcBef>
                <a:spcPts val="0"/>
              </a:spcBef>
              <a:spcAft>
                <a:spcPts val="0"/>
              </a:spcAft>
              <a:buNone/>
            </a:pPr>
            <a:fld id="{00000000-1234-1234-1234-123412341234}" type="slidenum">
              <a:rPr lang="en-US"/>
              <a:t>‹#›</a:t>
            </a:fld>
            <a:endParaRPr sz="1000" b="0" i="0">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Title Only">
  <p:cSld name="Title Only">
    <p:bg>
      <p:bgPr>
        <a:solidFill>
          <a:schemeClr val="lt1"/>
        </a:solidFill>
        <a:effectLst/>
      </p:bgPr>
    </p:bg>
    <p:spTree>
      <p:nvGrpSpPr>
        <p:cNvPr id="1" name="Shape 91"/>
        <p:cNvGrpSpPr/>
        <p:nvPr/>
      </p:nvGrpSpPr>
      <p:grpSpPr>
        <a:xfrm>
          <a:off x="0" y="0"/>
          <a:ext cx="0" cy="0"/>
          <a:chOff x="0" y="0"/>
          <a:chExt cx="0" cy="0"/>
        </a:xfrm>
      </p:grpSpPr>
      <p:sp>
        <p:nvSpPr>
          <p:cNvPr id="92" name="Google Shape;92;p59"/>
          <p:cNvSpPr/>
          <p:nvPr/>
        </p:nvSpPr>
        <p:spPr>
          <a:xfrm>
            <a:off x="0" y="0"/>
            <a:ext cx="9144000" cy="5143500"/>
          </a:xfrm>
          <a:custGeom>
            <a:avLst/>
            <a:gdLst/>
            <a:ahLst/>
            <a:cxnLst/>
            <a:rect l="l" t="t" r="r" b="b"/>
            <a:pathLst>
              <a:path w="9144000" h="5143500" extrusionOk="0">
                <a:moveTo>
                  <a:pt x="9144000" y="0"/>
                </a:moveTo>
                <a:lnTo>
                  <a:pt x="0" y="0"/>
                </a:lnTo>
                <a:lnTo>
                  <a:pt x="0" y="5143500"/>
                </a:lnTo>
                <a:lnTo>
                  <a:pt x="9144000" y="5143500"/>
                </a:lnTo>
                <a:lnTo>
                  <a:pt x="9144000" y="0"/>
                </a:lnTo>
                <a:close/>
              </a:path>
            </a:pathLst>
          </a:custGeom>
          <a:solidFill>
            <a:srgbClr val="333B46"/>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93" name="Google Shape;93;p59"/>
          <p:cNvSpPr/>
          <p:nvPr/>
        </p:nvSpPr>
        <p:spPr>
          <a:xfrm>
            <a:off x="0" y="0"/>
            <a:ext cx="9144000" cy="5143500"/>
          </a:xfrm>
          <a:custGeom>
            <a:avLst/>
            <a:gdLst/>
            <a:ahLst/>
            <a:cxnLst/>
            <a:rect l="l" t="t" r="r" b="b"/>
            <a:pathLst>
              <a:path w="9144000" h="5143500" extrusionOk="0">
                <a:moveTo>
                  <a:pt x="0" y="5143500"/>
                </a:moveTo>
                <a:lnTo>
                  <a:pt x="9144000" y="5143500"/>
                </a:lnTo>
                <a:lnTo>
                  <a:pt x="9144000" y="0"/>
                </a:lnTo>
                <a:lnTo>
                  <a:pt x="0" y="0"/>
                </a:lnTo>
                <a:lnTo>
                  <a:pt x="0" y="5143500"/>
                </a:lnTo>
                <a:close/>
              </a:path>
            </a:pathLst>
          </a:custGeom>
          <a:noFill/>
          <a:ln w="12700" cap="flat" cmpd="sng">
            <a:solidFill>
              <a:srgbClr val="AC002E"/>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94" name="Google Shape;94;p59"/>
          <p:cNvPicPr preferRelativeResize="0"/>
          <p:nvPr/>
        </p:nvPicPr>
        <p:blipFill rotWithShape="1">
          <a:blip r:embed="rId2">
            <a:alphaModFix/>
          </a:blip>
          <a:srcRect/>
          <a:stretch/>
        </p:blipFill>
        <p:spPr>
          <a:xfrm>
            <a:off x="7226807" y="1781555"/>
            <a:ext cx="254507" cy="1524000"/>
          </a:xfrm>
          <a:prstGeom prst="rect">
            <a:avLst/>
          </a:prstGeom>
          <a:noFill/>
          <a:ln>
            <a:noFill/>
          </a:ln>
        </p:spPr>
      </p:pic>
      <p:pic>
        <p:nvPicPr>
          <p:cNvPr id="95" name="Google Shape;95;p59"/>
          <p:cNvPicPr preferRelativeResize="0"/>
          <p:nvPr/>
        </p:nvPicPr>
        <p:blipFill rotWithShape="1">
          <a:blip r:embed="rId3">
            <a:alphaModFix/>
          </a:blip>
          <a:srcRect/>
          <a:stretch/>
        </p:blipFill>
        <p:spPr>
          <a:xfrm>
            <a:off x="1684020" y="1781555"/>
            <a:ext cx="254507" cy="1524000"/>
          </a:xfrm>
          <a:prstGeom prst="rect">
            <a:avLst/>
          </a:prstGeom>
          <a:noFill/>
          <a:ln>
            <a:noFill/>
          </a:ln>
        </p:spPr>
      </p:pic>
      <p:sp>
        <p:nvSpPr>
          <p:cNvPr id="96" name="Google Shape;96;p59"/>
          <p:cNvSpPr txBox="1">
            <a:spLocks noGrp="1"/>
          </p:cNvSpPr>
          <p:nvPr>
            <p:ph type="title"/>
          </p:nvPr>
        </p:nvSpPr>
        <p:spPr>
          <a:xfrm>
            <a:off x="341194" y="0"/>
            <a:ext cx="8393374" cy="1197936"/>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071F45"/>
              </a:buClr>
              <a:buSzPts val="2800"/>
              <a:buFont typeface="Tahoma"/>
              <a:buNone/>
              <a:defRPr sz="2800" b="1" i="0">
                <a:solidFill>
                  <a:srgbClr val="071F45"/>
                </a:solidFill>
                <a:latin typeface="Tahoma"/>
                <a:ea typeface="Tahoma"/>
                <a:cs typeface="Tahoma"/>
                <a:sym typeface="Tahom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7" name="Google Shape;97;p59"/>
          <p:cNvSpPr txBox="1">
            <a:spLocks noGrp="1"/>
          </p:cNvSpPr>
          <p:nvPr>
            <p:ph type="ftr" idx="11"/>
          </p:nvPr>
        </p:nvSpPr>
        <p:spPr>
          <a:xfrm>
            <a:off x="0" y="0"/>
            <a:ext cx="3000000" cy="3000000"/>
          </a:xfrm>
          <a:prstGeom prst="rect">
            <a:avLst/>
          </a:prstGeom>
          <a:noFill/>
          <a:ln>
            <a:noFill/>
          </a:ln>
        </p:spPr>
        <p:txBody>
          <a:bodyPr spcFirstLastPara="1" wrap="square" lIns="0" tIns="0" rIns="0" bIns="0" anchor="t" anchorCtr="0">
            <a:noAutofit/>
          </a:bodyPr>
          <a:lstStyle>
            <a:lvl1pPr marR="0" lvl="0" algn="ctr" rtl="0">
              <a:spcBef>
                <a:spcPts val="0"/>
              </a:spcBef>
              <a:spcAft>
                <a:spcPts val="0"/>
              </a:spcAft>
              <a:buSzPts val="1400"/>
              <a:buNone/>
              <a:defRPr sz="1800">
                <a:solidFill>
                  <a:srgbClr val="8D8F9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15.003 MBAn Orientation</a:t>
            </a:r>
            <a:endParaRPr/>
          </a:p>
        </p:txBody>
      </p:sp>
      <p:sp>
        <p:nvSpPr>
          <p:cNvPr id="98" name="Google Shape;98;p59"/>
          <p:cNvSpPr txBox="1">
            <a:spLocks noGrp="1"/>
          </p:cNvSpPr>
          <p:nvPr>
            <p:ph type="dt" idx="10"/>
          </p:nvPr>
        </p:nvSpPr>
        <p:spPr>
          <a:xfrm>
            <a:off x="0" y="0"/>
            <a:ext cx="3000000" cy="3000000"/>
          </a:xfrm>
          <a:prstGeom prst="rect">
            <a:avLst/>
          </a:prstGeom>
          <a:noFill/>
          <a:ln>
            <a:noFill/>
          </a:ln>
        </p:spPr>
        <p:txBody>
          <a:bodyPr spcFirstLastPara="1" wrap="square" lIns="0" tIns="0" rIns="0" bIns="0" anchor="t" anchorCtr="0">
            <a:noAutofit/>
          </a:bodyPr>
          <a:lstStyle>
            <a:lvl1pPr marR="0" lvl="0" algn="l" rtl="0">
              <a:spcBef>
                <a:spcPts val="0"/>
              </a:spcBef>
              <a:spcAft>
                <a:spcPts val="0"/>
              </a:spcAft>
              <a:buSzPts val="1400"/>
              <a:buNone/>
              <a:defRPr sz="1800">
                <a:solidFill>
                  <a:srgbClr val="8D8F92"/>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99" name="Google Shape;99;p59"/>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a:solidFill>
                  <a:srgbClr val="8D8F92"/>
                </a:solidFill>
              </a:defRPr>
            </a:lvl1pPr>
            <a:lvl2pPr marL="0" lvl="1" indent="0" algn="r">
              <a:spcBef>
                <a:spcPts val="0"/>
              </a:spcBef>
              <a:buNone/>
              <a:defRPr>
                <a:solidFill>
                  <a:srgbClr val="8D8F92"/>
                </a:solidFill>
              </a:defRPr>
            </a:lvl2pPr>
            <a:lvl3pPr marL="0" lvl="2" indent="0" algn="r">
              <a:spcBef>
                <a:spcPts val="0"/>
              </a:spcBef>
              <a:buNone/>
              <a:defRPr>
                <a:solidFill>
                  <a:srgbClr val="8D8F92"/>
                </a:solidFill>
              </a:defRPr>
            </a:lvl3pPr>
            <a:lvl4pPr marL="0" lvl="3" indent="0" algn="r">
              <a:spcBef>
                <a:spcPts val="0"/>
              </a:spcBef>
              <a:buNone/>
              <a:defRPr>
                <a:solidFill>
                  <a:srgbClr val="8D8F92"/>
                </a:solidFill>
              </a:defRPr>
            </a:lvl4pPr>
            <a:lvl5pPr marL="0" lvl="4" indent="0" algn="r">
              <a:spcBef>
                <a:spcPts val="0"/>
              </a:spcBef>
              <a:buNone/>
              <a:defRPr>
                <a:solidFill>
                  <a:srgbClr val="8D8F92"/>
                </a:solidFill>
              </a:defRPr>
            </a:lvl5pPr>
            <a:lvl6pPr marL="0" lvl="5" indent="0" algn="r">
              <a:spcBef>
                <a:spcPts val="0"/>
              </a:spcBef>
              <a:buNone/>
              <a:defRPr>
                <a:solidFill>
                  <a:srgbClr val="8D8F92"/>
                </a:solidFill>
              </a:defRPr>
            </a:lvl6pPr>
            <a:lvl7pPr marL="0" lvl="6" indent="0" algn="r">
              <a:spcBef>
                <a:spcPts val="0"/>
              </a:spcBef>
              <a:buNone/>
              <a:defRPr>
                <a:solidFill>
                  <a:srgbClr val="8D8F92"/>
                </a:solidFill>
              </a:defRPr>
            </a:lvl7pPr>
            <a:lvl8pPr marL="0" lvl="7" indent="0" algn="r">
              <a:spcBef>
                <a:spcPts val="0"/>
              </a:spcBef>
              <a:buNone/>
              <a:defRPr>
                <a:solidFill>
                  <a:srgbClr val="8D8F92"/>
                </a:solidFill>
              </a:defRPr>
            </a:lvl8pPr>
            <a:lvl9pPr marL="0" lvl="8" indent="0" algn="r">
              <a:spcBef>
                <a:spcPts val="0"/>
              </a:spcBef>
              <a:buNone/>
              <a:defRPr>
                <a:solidFill>
                  <a:srgbClr val="8D8F92"/>
                </a:solidFill>
              </a:defRPr>
            </a:lvl9pPr>
          </a:lstStyle>
          <a:p>
            <a:pPr marL="0" lvl="0" indent="0" algn="r" rtl="0">
              <a:spcBef>
                <a:spcPts val="0"/>
              </a:spcBef>
              <a:spcAft>
                <a:spcPts val="0"/>
              </a:spcAft>
              <a:buNone/>
            </a:pPr>
            <a:fld id="{00000000-1234-1234-1234-123412341234}" type="slidenum">
              <a:rPr lang="en-US"/>
              <a:t>‹#›</a:t>
            </a:fld>
            <a:endParaRPr sz="1000" b="0" i="0">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Creative_Quote_Bracket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36FDE16-101B-B44E-88FA-99BC4A44CB13}"/>
              </a:ext>
            </a:extLst>
          </p:cNvPr>
          <p:cNvSpPr/>
          <p:nvPr userDrawn="1"/>
        </p:nvSpPr>
        <p:spPr>
          <a:xfrm>
            <a:off x="0" y="0"/>
            <a:ext cx="9144000" cy="51435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9D34CD8F-9A26-0A43-B0AF-2C932CC640B9}"/>
              </a:ext>
            </a:extLst>
          </p:cNvPr>
          <p:cNvSpPr>
            <a:spLocks noGrp="1"/>
          </p:cNvSpPr>
          <p:nvPr>
            <p:ph sz="quarter" idx="4" hasCustomPrompt="1"/>
          </p:nvPr>
        </p:nvSpPr>
        <p:spPr>
          <a:xfrm>
            <a:off x="1897626" y="1789471"/>
            <a:ext cx="5309419" cy="1484672"/>
          </a:xfrm>
          <a:prstGeom prst="rect">
            <a:avLst/>
          </a:prstGeom>
        </p:spPr>
        <p:txBody>
          <a:bodyPr anchor="ctr" anchorCtr="0">
            <a:normAutofit/>
          </a:bodyPr>
          <a:lstStyle>
            <a:lvl1pPr algn="ctr">
              <a:lnSpc>
                <a:spcPts val="2800"/>
              </a:lnSpc>
              <a:defRPr sz="1200" b="1" i="0">
                <a:solidFill>
                  <a:schemeClr val="bg1"/>
                </a:solidFill>
                <a:latin typeface="Arial Black" panose="020B0604020202020204" pitchFamily="34" charset="0"/>
                <a:cs typeface="Arial Black" panose="020B0604020202020204" pitchFamily="34" charset="0"/>
              </a:defRPr>
            </a:lvl1pPr>
            <a:lvl2pPr algn="ctr">
              <a:lnSpc>
                <a:spcPts val="1800"/>
              </a:lnSpc>
              <a:spcBef>
                <a:spcPts val="500"/>
              </a:spcBef>
              <a:defRPr sz="1200">
                <a:solidFill>
                  <a:schemeClr val="bg1"/>
                </a:solidFill>
              </a:defRPr>
            </a:lvl2pPr>
            <a:lvl3pPr algn="ctr">
              <a:defRPr/>
            </a:lvl3pPr>
            <a:lvl4pPr algn="ctr">
              <a:defRPr/>
            </a:lvl4pPr>
            <a:lvl5pPr algn="ctr">
              <a:defRPr/>
            </a:lvl5pPr>
          </a:lstStyle>
          <a:p>
            <a:pPr lvl="0"/>
            <a:r>
              <a:rPr lang="en-US" dirty="0"/>
              <a:t>EDIT MASTER TEXT STYLES</a:t>
            </a:r>
          </a:p>
          <a:p>
            <a:pPr lvl="1"/>
            <a:r>
              <a:rPr lang="en-US" dirty="0"/>
              <a:t>Second level</a:t>
            </a:r>
          </a:p>
        </p:txBody>
      </p:sp>
      <p:pic>
        <p:nvPicPr>
          <p:cNvPr id="8" name="Picture 7">
            <a:extLst>
              <a:ext uri="{FF2B5EF4-FFF2-40B4-BE49-F238E27FC236}">
                <a16:creationId xmlns:a16="http://schemas.microsoft.com/office/drawing/2014/main" id="{CECB3F56-F6DD-ED44-87AE-7601610B112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7226720" y="1782120"/>
            <a:ext cx="254000" cy="1524000"/>
          </a:xfrm>
          <a:prstGeom prst="rect">
            <a:avLst/>
          </a:prstGeom>
        </p:spPr>
      </p:pic>
      <p:pic>
        <p:nvPicPr>
          <p:cNvPr id="9" name="Picture 8">
            <a:extLst>
              <a:ext uri="{FF2B5EF4-FFF2-40B4-BE49-F238E27FC236}">
                <a16:creationId xmlns:a16="http://schemas.microsoft.com/office/drawing/2014/main" id="{22A952BA-C030-F14A-AEC0-72FD511AB84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rot="10800000">
            <a:off x="1684172" y="1782120"/>
            <a:ext cx="254000" cy="1524000"/>
          </a:xfrm>
          <a:prstGeom prst="rect">
            <a:avLst/>
          </a:prstGeom>
        </p:spPr>
      </p:pic>
    </p:spTree>
    <p:extLst>
      <p:ext uri="{BB962C8B-B14F-4D97-AF65-F5344CB8AC3E}">
        <p14:creationId xmlns:p14="http://schemas.microsoft.com/office/powerpoint/2010/main" val="29034845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DARK - White Dome Splash Screen">
  <p:cSld name="DARK - White Dome Splash Screen">
    <p:spTree>
      <p:nvGrpSpPr>
        <p:cNvPr id="1" name="Shape 196"/>
        <p:cNvGrpSpPr/>
        <p:nvPr/>
      </p:nvGrpSpPr>
      <p:grpSpPr>
        <a:xfrm>
          <a:off x="0" y="0"/>
          <a:ext cx="0" cy="0"/>
          <a:chOff x="0" y="0"/>
          <a:chExt cx="0" cy="0"/>
        </a:xfrm>
      </p:grpSpPr>
      <p:sp>
        <p:nvSpPr>
          <p:cNvPr id="197" name="Google Shape;197;p73"/>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8" name="Google Shape;198;p73"/>
          <p:cNvPicPr preferRelativeResize="0"/>
          <p:nvPr/>
        </p:nvPicPr>
        <p:blipFill rotWithShape="1">
          <a:blip r:embed="rId2">
            <a:alphaModFix/>
          </a:blip>
          <a:srcRect/>
          <a:stretch/>
        </p:blipFill>
        <p:spPr>
          <a:xfrm>
            <a:off x="2248525" y="689549"/>
            <a:ext cx="4813180" cy="373663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LIGHT - Dome Splash Screen">
  <p:cSld name="LIGHT - Dome Splash Screen">
    <p:spTree>
      <p:nvGrpSpPr>
        <p:cNvPr id="1" name="Shape 16"/>
        <p:cNvGrpSpPr/>
        <p:nvPr/>
      </p:nvGrpSpPr>
      <p:grpSpPr>
        <a:xfrm>
          <a:off x="0" y="0"/>
          <a:ext cx="0" cy="0"/>
          <a:chOff x="0" y="0"/>
          <a:chExt cx="0" cy="0"/>
        </a:xfrm>
      </p:grpSpPr>
      <p:pic>
        <p:nvPicPr>
          <p:cNvPr id="17" name="Google Shape;17;p43"/>
          <p:cNvPicPr preferRelativeResize="0"/>
          <p:nvPr/>
        </p:nvPicPr>
        <p:blipFill rotWithShape="1">
          <a:blip r:embed="rId2">
            <a:alphaModFix/>
          </a:blip>
          <a:srcRect/>
          <a:stretch/>
        </p:blipFill>
        <p:spPr>
          <a:xfrm>
            <a:off x="2129050" y="627796"/>
            <a:ext cx="5024082" cy="3902457"/>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ARK Title White Logo">
  <p:cSld name="DARK Title White Logo">
    <p:spTree>
      <p:nvGrpSpPr>
        <p:cNvPr id="1" name="Shape 199"/>
        <p:cNvGrpSpPr/>
        <p:nvPr/>
      </p:nvGrpSpPr>
      <p:grpSpPr>
        <a:xfrm>
          <a:off x="0" y="0"/>
          <a:ext cx="0" cy="0"/>
          <a:chOff x="0" y="0"/>
          <a:chExt cx="0" cy="0"/>
        </a:xfrm>
      </p:grpSpPr>
      <p:sp>
        <p:nvSpPr>
          <p:cNvPr id="200" name="Google Shape;200;p74"/>
          <p:cNvSpPr/>
          <p:nvPr/>
        </p:nvSpPr>
        <p:spPr>
          <a:xfrm>
            <a:off x="0" y="5080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74"/>
          <p:cNvSpPr/>
          <p:nvPr/>
        </p:nvSpPr>
        <p:spPr>
          <a:xfrm>
            <a:off x="0" y="0"/>
            <a:ext cx="9144000" cy="3394804"/>
          </a:xfrm>
          <a:prstGeom prst="rect">
            <a:avLst/>
          </a:prstGeom>
          <a:solidFill>
            <a:srgbClr val="9500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2"/>
              </a:solidFill>
              <a:latin typeface="Arial"/>
              <a:ea typeface="Arial"/>
              <a:cs typeface="Arial"/>
              <a:sym typeface="Arial"/>
            </a:endParaRPr>
          </a:p>
        </p:txBody>
      </p:sp>
      <p:sp>
        <p:nvSpPr>
          <p:cNvPr id="202" name="Google Shape;202;p74"/>
          <p:cNvSpPr txBox="1">
            <a:spLocks noGrp="1"/>
          </p:cNvSpPr>
          <p:nvPr>
            <p:ph type="title"/>
          </p:nvPr>
        </p:nvSpPr>
        <p:spPr>
          <a:xfrm>
            <a:off x="368489" y="502920"/>
            <a:ext cx="8393373" cy="249631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FF"/>
              </a:buClr>
              <a:buSzPts val="3600"/>
              <a:buFont typeface="Arial Black"/>
              <a:buNone/>
              <a:defRPr sz="3600" b="1" i="0" cap="none">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3" name="Google Shape;203;p74"/>
          <p:cNvSpPr txBox="1">
            <a:spLocks noGrp="1"/>
          </p:cNvSpPr>
          <p:nvPr>
            <p:ph type="body" idx="1"/>
          </p:nvPr>
        </p:nvSpPr>
        <p:spPr>
          <a:xfrm>
            <a:off x="5841243" y="3959352"/>
            <a:ext cx="2947916" cy="793094"/>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chemeClr val="lt1"/>
              </a:buClr>
              <a:buSzPts val="1400"/>
              <a:buNone/>
              <a:defRPr sz="1400" b="1" i="0" cap="none">
                <a:solidFill>
                  <a:schemeClr val="lt1"/>
                </a:solidFill>
                <a:latin typeface="Arial"/>
                <a:ea typeface="Arial"/>
                <a:cs typeface="Arial"/>
                <a:sym typeface="Arial"/>
              </a:defRPr>
            </a:lvl1pPr>
            <a:lvl2pPr marL="914400" lvl="1" indent="-228600" algn="r">
              <a:lnSpc>
                <a:spcPct val="110000"/>
              </a:lnSpc>
              <a:spcBef>
                <a:spcPts val="200"/>
              </a:spcBef>
              <a:spcAft>
                <a:spcPts val="0"/>
              </a:spcAft>
              <a:buClr>
                <a:schemeClr val="lt1"/>
              </a:buClr>
              <a:buSzPts val="1000"/>
              <a:buFont typeface="Arial"/>
              <a:buNone/>
              <a:defRPr sz="1000" b="0" i="0">
                <a:solidFill>
                  <a:schemeClr val="lt1"/>
                </a:solidFill>
                <a:latin typeface="Arial"/>
                <a:ea typeface="Arial"/>
                <a:cs typeface="Arial"/>
                <a:sym typeface="Arial"/>
              </a:defRPr>
            </a:lvl2pPr>
            <a:lvl3pPr marL="1371600" lvl="2" indent="-342900" algn="l">
              <a:lnSpc>
                <a:spcPct val="110000"/>
              </a:lnSpc>
              <a:spcBef>
                <a:spcPts val="360"/>
              </a:spcBef>
              <a:spcAft>
                <a:spcPts val="0"/>
              </a:spcAft>
              <a:buClr>
                <a:schemeClr val="lt1"/>
              </a:buClr>
              <a:buSzPts val="1800"/>
              <a:buChar char="•"/>
              <a:defRPr/>
            </a:lvl3pPr>
            <a:lvl4pPr marL="1828800" lvl="3" indent="-342900" algn="l">
              <a:lnSpc>
                <a:spcPct val="110000"/>
              </a:lnSpc>
              <a:spcBef>
                <a:spcPts val="360"/>
              </a:spcBef>
              <a:spcAft>
                <a:spcPts val="0"/>
              </a:spcAft>
              <a:buClr>
                <a:schemeClr val="lt1"/>
              </a:buClr>
              <a:buSzPts val="1800"/>
              <a:buChar char="•"/>
              <a:defRPr/>
            </a:lvl4pPr>
            <a:lvl5pPr marL="2286000" lvl="4" indent="-342900" algn="l">
              <a:lnSpc>
                <a:spcPct val="110000"/>
              </a:lnSpc>
              <a:spcBef>
                <a:spcPts val="360"/>
              </a:spcBef>
              <a:spcAft>
                <a:spcPts val="0"/>
              </a:spcAft>
              <a:buClr>
                <a:schemeClr val="lt1"/>
              </a:buClr>
              <a:buSzPts val="1800"/>
              <a:buChar char="•"/>
              <a:defRPr/>
            </a:lvl5pPr>
            <a:lvl6pPr marL="2743200" lvl="5" indent="-342900" algn="l">
              <a:lnSpc>
                <a:spcPct val="110000"/>
              </a:lnSpc>
              <a:spcBef>
                <a:spcPts val="360"/>
              </a:spcBef>
              <a:spcAft>
                <a:spcPts val="0"/>
              </a:spcAft>
              <a:buClr>
                <a:schemeClr val="lt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04" name="Google Shape;204;p74"/>
          <p:cNvPicPr preferRelativeResize="0"/>
          <p:nvPr/>
        </p:nvPicPr>
        <p:blipFill rotWithShape="1">
          <a:blip r:embed="rId2">
            <a:alphaModFix/>
          </a:blip>
          <a:srcRect/>
          <a:stretch/>
        </p:blipFill>
        <p:spPr>
          <a:xfrm>
            <a:off x="283464" y="3675888"/>
            <a:ext cx="1938528" cy="1147691"/>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DARK Section Break Photo">
  <p:cSld name="DARK Section Break Photo">
    <p:spTree>
      <p:nvGrpSpPr>
        <p:cNvPr id="1" name="Shape 205"/>
        <p:cNvGrpSpPr/>
        <p:nvPr/>
      </p:nvGrpSpPr>
      <p:grpSpPr>
        <a:xfrm>
          <a:off x="0" y="0"/>
          <a:ext cx="0" cy="0"/>
          <a:chOff x="0" y="0"/>
          <a:chExt cx="0" cy="0"/>
        </a:xfrm>
      </p:grpSpPr>
      <p:pic>
        <p:nvPicPr>
          <p:cNvPr id="206" name="Google Shape;206;p7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207" name="Google Shape;207;p75"/>
          <p:cNvSpPr txBox="1">
            <a:spLocks noGrp="1"/>
          </p:cNvSpPr>
          <p:nvPr>
            <p:ph type="title"/>
          </p:nvPr>
        </p:nvSpPr>
        <p:spPr>
          <a:xfrm>
            <a:off x="914400" y="3282696"/>
            <a:ext cx="7772400" cy="1600200"/>
          </a:xfrm>
          <a:prstGeom prst="rect">
            <a:avLst/>
          </a:prstGeom>
          <a:noFill/>
          <a:ln>
            <a:noFill/>
          </a:ln>
        </p:spPr>
        <p:txBody>
          <a:bodyPr spcFirstLastPara="1" wrap="square" lIns="0" tIns="0" rIns="0" bIns="0" anchor="ctr" anchorCtr="0">
            <a:noAutofit/>
          </a:bodyPr>
          <a:lstStyle>
            <a:lvl1pPr lvl="0" algn="r">
              <a:spcBef>
                <a:spcPts val="0"/>
              </a:spcBef>
              <a:spcAft>
                <a:spcPts val="0"/>
              </a:spcAft>
              <a:buClr>
                <a:srgbClr val="FFFFFF"/>
              </a:buClr>
              <a:buSzPts val="3600"/>
              <a:buFont typeface="Arial Black"/>
              <a:buNone/>
              <a:defRPr sz="3600" b="1" i="0" cap="none">
                <a:solidFill>
                  <a:srgbClr val="FFFFFF"/>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 name="Google Shape;208;p75"/>
          <p:cNvSpPr txBox="1">
            <a:spLocks noGrp="1"/>
          </p:cNvSpPr>
          <p:nvPr>
            <p:ph type="body" idx="1"/>
          </p:nvPr>
        </p:nvSpPr>
        <p:spPr>
          <a:xfrm>
            <a:off x="5536452" y="2715448"/>
            <a:ext cx="3177897" cy="545634"/>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rgbClr val="FFFFFF"/>
              </a:buClr>
              <a:buSzPts val="1400"/>
              <a:buNone/>
              <a:defRPr sz="1400" b="0" i="0">
                <a:solidFill>
                  <a:srgbClr val="FFFFFF"/>
                </a:solidFill>
                <a:latin typeface="Arial"/>
                <a:ea typeface="Arial"/>
                <a:cs typeface="Arial"/>
                <a:sym typeface="Arial"/>
              </a:defRPr>
            </a:lvl1pPr>
            <a:lvl2pPr marL="914400" lvl="1" indent="-228600" algn="l">
              <a:lnSpc>
                <a:spcPct val="110000"/>
              </a:lnSpc>
              <a:spcBef>
                <a:spcPts val="280"/>
              </a:spcBef>
              <a:spcAft>
                <a:spcPts val="0"/>
              </a:spcAft>
              <a:buClr>
                <a:schemeClr val="lt1"/>
              </a:buClr>
              <a:buSzPts val="1400"/>
              <a:buFont typeface="Arial"/>
              <a:buNone/>
              <a:defRPr sz="1400"/>
            </a:lvl2pPr>
            <a:lvl3pPr marL="1371600" lvl="2" indent="-342900" algn="l">
              <a:lnSpc>
                <a:spcPct val="110000"/>
              </a:lnSpc>
              <a:spcBef>
                <a:spcPts val="360"/>
              </a:spcBef>
              <a:spcAft>
                <a:spcPts val="0"/>
              </a:spcAft>
              <a:buClr>
                <a:schemeClr val="lt1"/>
              </a:buClr>
              <a:buSzPts val="1800"/>
              <a:buChar char="•"/>
              <a:defRPr/>
            </a:lvl3pPr>
            <a:lvl4pPr marL="1828800" lvl="3" indent="-342900" algn="l">
              <a:lnSpc>
                <a:spcPct val="110000"/>
              </a:lnSpc>
              <a:spcBef>
                <a:spcPts val="360"/>
              </a:spcBef>
              <a:spcAft>
                <a:spcPts val="0"/>
              </a:spcAft>
              <a:buClr>
                <a:schemeClr val="lt1"/>
              </a:buClr>
              <a:buSzPts val="1800"/>
              <a:buChar char="•"/>
              <a:defRPr/>
            </a:lvl4pPr>
            <a:lvl5pPr marL="2286000" lvl="4" indent="-342900" algn="l">
              <a:lnSpc>
                <a:spcPct val="110000"/>
              </a:lnSpc>
              <a:spcBef>
                <a:spcPts val="360"/>
              </a:spcBef>
              <a:spcAft>
                <a:spcPts val="0"/>
              </a:spcAft>
              <a:buClr>
                <a:schemeClr val="lt1"/>
              </a:buClr>
              <a:buSzPts val="1800"/>
              <a:buChar char="•"/>
              <a:defRPr/>
            </a:lvl5pPr>
            <a:lvl6pPr marL="2743200" lvl="5" indent="-342900" algn="l">
              <a:lnSpc>
                <a:spcPct val="110000"/>
              </a:lnSpc>
              <a:spcBef>
                <a:spcPts val="360"/>
              </a:spcBef>
              <a:spcAft>
                <a:spcPts val="0"/>
              </a:spcAft>
              <a:buClr>
                <a:schemeClr val="lt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DARK Normal White Logo">
  <p:cSld name="DARK Normal White Logo">
    <p:spTree>
      <p:nvGrpSpPr>
        <p:cNvPr id="1" name="Shape 209"/>
        <p:cNvGrpSpPr/>
        <p:nvPr/>
      </p:nvGrpSpPr>
      <p:grpSpPr>
        <a:xfrm>
          <a:off x="0" y="0"/>
          <a:ext cx="0" cy="0"/>
          <a:chOff x="0" y="0"/>
          <a:chExt cx="0" cy="0"/>
        </a:xfrm>
      </p:grpSpPr>
      <p:sp>
        <p:nvSpPr>
          <p:cNvPr id="210" name="Google Shape;210;p76"/>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76"/>
          <p:cNvSpPr/>
          <p:nvPr/>
        </p:nvSpPr>
        <p:spPr>
          <a:xfrm>
            <a:off x="0" y="0"/>
            <a:ext cx="9144000" cy="1183341"/>
          </a:xfrm>
          <a:prstGeom prst="rect">
            <a:avLst/>
          </a:prstGeom>
          <a:solidFill>
            <a:srgbClr val="95002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76"/>
          <p:cNvSpPr txBox="1">
            <a:spLocks noGrp="1"/>
          </p:cNvSpPr>
          <p:nvPr>
            <p:ph type="title"/>
          </p:nvPr>
        </p:nvSpPr>
        <p:spPr>
          <a:xfrm>
            <a:off x="338328" y="0"/>
            <a:ext cx="8386822"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76"/>
          <p:cNvSpPr txBox="1">
            <a:spLocks noGrp="1"/>
          </p:cNvSpPr>
          <p:nvPr>
            <p:ph type="body" idx="1"/>
          </p:nvPr>
        </p:nvSpPr>
        <p:spPr>
          <a:xfrm>
            <a:off x="341194" y="1544806"/>
            <a:ext cx="8434316" cy="304981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1600"/>
              <a:buNone/>
              <a:defRPr b="1" i="0">
                <a:solidFill>
                  <a:schemeClr val="lt1"/>
                </a:solidFill>
                <a:latin typeface="Arial"/>
                <a:ea typeface="Arial"/>
                <a:cs typeface="Arial"/>
                <a:sym typeface="Arial"/>
              </a:defRPr>
            </a:lvl1pPr>
            <a:lvl2pPr marL="914400" lvl="1" indent="-228600" algn="l">
              <a:lnSpc>
                <a:spcPct val="110000"/>
              </a:lnSpc>
              <a:spcBef>
                <a:spcPts val="320"/>
              </a:spcBef>
              <a:spcAft>
                <a:spcPts val="0"/>
              </a:spcAft>
              <a:buClr>
                <a:schemeClr val="lt1"/>
              </a:buClr>
              <a:buSzPts val="1600"/>
              <a:buFont typeface="Arial"/>
              <a:buNone/>
              <a:defRPr>
                <a:solidFill>
                  <a:schemeClr val="lt1"/>
                </a:solidFill>
                <a:latin typeface="Arial"/>
                <a:ea typeface="Arial"/>
                <a:cs typeface="Arial"/>
                <a:sym typeface="Arial"/>
              </a:defRPr>
            </a:lvl2pPr>
            <a:lvl3pPr marL="1371600" lvl="2" indent="-317500" algn="l">
              <a:lnSpc>
                <a:spcPct val="110000"/>
              </a:lnSpc>
              <a:spcBef>
                <a:spcPts val="280"/>
              </a:spcBef>
              <a:spcAft>
                <a:spcPts val="0"/>
              </a:spcAft>
              <a:buClr>
                <a:schemeClr val="lt1"/>
              </a:buClr>
              <a:buSzPts val="1400"/>
              <a:buChar char="•"/>
              <a:defRPr b="0" i="0">
                <a:solidFill>
                  <a:schemeClr val="lt1"/>
                </a:solidFill>
                <a:latin typeface="Arial"/>
                <a:ea typeface="Arial"/>
                <a:cs typeface="Arial"/>
                <a:sym typeface="Arial"/>
              </a:defRPr>
            </a:lvl3pPr>
            <a:lvl4pPr marL="1828800" lvl="3" indent="-317500" algn="l">
              <a:lnSpc>
                <a:spcPct val="110000"/>
              </a:lnSpc>
              <a:spcBef>
                <a:spcPts val="280"/>
              </a:spcBef>
              <a:spcAft>
                <a:spcPts val="0"/>
              </a:spcAft>
              <a:buClr>
                <a:schemeClr val="lt1"/>
              </a:buClr>
              <a:buSzPts val="1400"/>
              <a:buChar char="•"/>
              <a:defRPr b="0" i="0">
                <a:solidFill>
                  <a:schemeClr val="lt1"/>
                </a:solidFill>
                <a:latin typeface="Arial"/>
                <a:ea typeface="Arial"/>
                <a:cs typeface="Arial"/>
                <a:sym typeface="Arial"/>
              </a:defRPr>
            </a:lvl4pPr>
            <a:lvl5pPr marL="2286000" lvl="4" indent="-304800" algn="l">
              <a:lnSpc>
                <a:spcPct val="110000"/>
              </a:lnSpc>
              <a:spcBef>
                <a:spcPts val="240"/>
              </a:spcBef>
              <a:spcAft>
                <a:spcPts val="0"/>
              </a:spcAft>
              <a:buClr>
                <a:schemeClr val="lt1"/>
              </a:buClr>
              <a:buSzPts val="1200"/>
              <a:buChar char="•"/>
              <a:defRPr sz="1200" b="0" i="0">
                <a:solidFill>
                  <a:schemeClr val="lt1"/>
                </a:solidFill>
                <a:latin typeface="Arial"/>
                <a:ea typeface="Arial"/>
                <a:cs typeface="Arial"/>
                <a:sym typeface="Arial"/>
              </a:defRPr>
            </a:lvl5pPr>
            <a:lvl6pPr marL="2743200" lvl="5" indent="-304800" algn="l">
              <a:lnSpc>
                <a:spcPct val="110000"/>
              </a:lnSpc>
              <a:spcBef>
                <a:spcPts val="240"/>
              </a:spcBef>
              <a:spcAft>
                <a:spcPts val="0"/>
              </a:spcAft>
              <a:buClr>
                <a:schemeClr val="lt1"/>
              </a:buClr>
              <a:buSzPts val="1200"/>
              <a:buChar char="•"/>
              <a:defRPr sz="1200" b="0" i="0">
                <a:solidFill>
                  <a:schemeClr val="lt1"/>
                </a:solidFill>
                <a:latin typeface="Arial"/>
                <a:ea typeface="Arial"/>
                <a:cs typeface="Arial"/>
                <a:sym typeface="Arial"/>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14" name="Google Shape;214;p76"/>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a:solidFill>
                  <a:schemeClr val="lt1"/>
                </a:solidFill>
                <a:latin typeface="Arial"/>
                <a:ea typeface="Arial"/>
                <a:cs typeface="Arial"/>
                <a:sym typeface="Arial"/>
              </a:defRPr>
            </a:lvl1pPr>
            <a:lvl2pPr marL="0" lvl="1" indent="0" algn="r">
              <a:spcBef>
                <a:spcPts val="0"/>
              </a:spcBef>
              <a:buNone/>
              <a:defRPr sz="1000" b="0" i="0">
                <a:solidFill>
                  <a:schemeClr val="lt1"/>
                </a:solidFill>
                <a:latin typeface="Arial"/>
                <a:ea typeface="Arial"/>
                <a:cs typeface="Arial"/>
                <a:sym typeface="Arial"/>
              </a:defRPr>
            </a:lvl2pPr>
            <a:lvl3pPr marL="0" lvl="2" indent="0" algn="r">
              <a:spcBef>
                <a:spcPts val="0"/>
              </a:spcBef>
              <a:buNone/>
              <a:defRPr sz="1000" b="0" i="0">
                <a:solidFill>
                  <a:schemeClr val="lt1"/>
                </a:solidFill>
                <a:latin typeface="Arial"/>
                <a:ea typeface="Arial"/>
                <a:cs typeface="Arial"/>
                <a:sym typeface="Arial"/>
              </a:defRPr>
            </a:lvl3pPr>
            <a:lvl4pPr marL="0" lvl="3" indent="0" algn="r">
              <a:spcBef>
                <a:spcPts val="0"/>
              </a:spcBef>
              <a:buNone/>
              <a:defRPr sz="1000" b="0" i="0">
                <a:solidFill>
                  <a:schemeClr val="lt1"/>
                </a:solidFill>
                <a:latin typeface="Arial"/>
                <a:ea typeface="Arial"/>
                <a:cs typeface="Arial"/>
                <a:sym typeface="Arial"/>
              </a:defRPr>
            </a:lvl4pPr>
            <a:lvl5pPr marL="0" lvl="4" indent="0" algn="r">
              <a:spcBef>
                <a:spcPts val="0"/>
              </a:spcBef>
              <a:buNone/>
              <a:defRPr sz="1000" b="0" i="0">
                <a:solidFill>
                  <a:schemeClr val="lt1"/>
                </a:solidFill>
                <a:latin typeface="Arial"/>
                <a:ea typeface="Arial"/>
                <a:cs typeface="Arial"/>
                <a:sym typeface="Arial"/>
              </a:defRPr>
            </a:lvl5pPr>
            <a:lvl6pPr marL="0" lvl="5" indent="0" algn="r">
              <a:spcBef>
                <a:spcPts val="0"/>
              </a:spcBef>
              <a:buNone/>
              <a:defRPr sz="1000" b="0" i="0">
                <a:solidFill>
                  <a:schemeClr val="lt1"/>
                </a:solidFill>
                <a:latin typeface="Arial"/>
                <a:ea typeface="Arial"/>
                <a:cs typeface="Arial"/>
                <a:sym typeface="Arial"/>
              </a:defRPr>
            </a:lvl6pPr>
            <a:lvl7pPr marL="0" lvl="6" indent="0" algn="r">
              <a:spcBef>
                <a:spcPts val="0"/>
              </a:spcBef>
              <a:buNone/>
              <a:defRPr sz="1000" b="0" i="0">
                <a:solidFill>
                  <a:schemeClr val="lt1"/>
                </a:solidFill>
                <a:latin typeface="Arial"/>
                <a:ea typeface="Arial"/>
                <a:cs typeface="Arial"/>
                <a:sym typeface="Arial"/>
              </a:defRPr>
            </a:lvl7pPr>
            <a:lvl8pPr marL="0" lvl="7" indent="0" algn="r">
              <a:spcBef>
                <a:spcPts val="0"/>
              </a:spcBef>
              <a:buNone/>
              <a:defRPr sz="1000" b="0" i="0">
                <a:solidFill>
                  <a:schemeClr val="lt1"/>
                </a:solidFill>
                <a:latin typeface="Arial"/>
                <a:ea typeface="Arial"/>
                <a:cs typeface="Arial"/>
                <a:sym typeface="Arial"/>
              </a:defRPr>
            </a:lvl8pPr>
            <a:lvl9pPr marL="0" lvl="8" indent="0" algn="r">
              <a:spcBef>
                <a:spcPts val="0"/>
              </a:spcBef>
              <a:buNone/>
              <a:defRPr sz="10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15" name="Google Shape;215;p76"/>
          <p:cNvPicPr preferRelativeResize="0"/>
          <p:nvPr/>
        </p:nvPicPr>
        <p:blipFill rotWithShape="1">
          <a:blip r:embed="rId2">
            <a:alphaModFix/>
          </a:blip>
          <a:srcRect/>
          <a:stretch/>
        </p:blipFill>
        <p:spPr>
          <a:xfrm>
            <a:off x="305373" y="4687803"/>
            <a:ext cx="479325" cy="372116"/>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DARK Two Column White Logo">
  <p:cSld name="DARK Two Column White Logo">
    <p:spTree>
      <p:nvGrpSpPr>
        <p:cNvPr id="1" name="Shape 216"/>
        <p:cNvGrpSpPr/>
        <p:nvPr/>
      </p:nvGrpSpPr>
      <p:grpSpPr>
        <a:xfrm>
          <a:off x="0" y="0"/>
          <a:ext cx="0" cy="0"/>
          <a:chOff x="0" y="0"/>
          <a:chExt cx="0" cy="0"/>
        </a:xfrm>
      </p:grpSpPr>
      <p:sp>
        <p:nvSpPr>
          <p:cNvPr id="217" name="Google Shape;217;p77"/>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77"/>
          <p:cNvSpPr/>
          <p:nvPr/>
        </p:nvSpPr>
        <p:spPr>
          <a:xfrm>
            <a:off x="0" y="0"/>
            <a:ext cx="9144000" cy="1183341"/>
          </a:xfrm>
          <a:prstGeom prst="rect">
            <a:avLst/>
          </a:prstGeom>
          <a:solidFill>
            <a:srgbClr val="95002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77"/>
          <p:cNvSpPr txBox="1">
            <a:spLocks noGrp="1"/>
          </p:cNvSpPr>
          <p:nvPr>
            <p:ph type="title"/>
          </p:nvPr>
        </p:nvSpPr>
        <p:spPr>
          <a:xfrm>
            <a:off x="338328" y="0"/>
            <a:ext cx="8405247"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77"/>
          <p:cNvSpPr txBox="1">
            <a:spLocks noGrp="1"/>
          </p:cNvSpPr>
          <p:nvPr>
            <p:ph type="body" idx="1"/>
          </p:nvPr>
        </p:nvSpPr>
        <p:spPr>
          <a:xfrm>
            <a:off x="369719" y="1553256"/>
            <a:ext cx="4024860" cy="3048724"/>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1400"/>
              <a:buNone/>
              <a:defRPr sz="1400" b="1" i="0">
                <a:solidFill>
                  <a:schemeClr val="lt1"/>
                </a:solidFill>
                <a:latin typeface="Arial"/>
                <a:ea typeface="Arial"/>
                <a:cs typeface="Arial"/>
                <a:sym typeface="Arial"/>
              </a:defRPr>
            </a:lvl1pPr>
            <a:lvl2pPr marL="914400" lvl="1" indent="-228600" algn="l">
              <a:lnSpc>
                <a:spcPct val="100000"/>
              </a:lnSpc>
              <a:spcBef>
                <a:spcPts val="280"/>
              </a:spcBef>
              <a:spcAft>
                <a:spcPts val="0"/>
              </a:spcAft>
              <a:buClr>
                <a:schemeClr val="lt1"/>
              </a:buClr>
              <a:buSzPts val="1400"/>
              <a:buFont typeface="Arial"/>
              <a:buNone/>
              <a:defRPr sz="1400">
                <a:solidFill>
                  <a:schemeClr val="lt1"/>
                </a:solidFill>
                <a:latin typeface="Arial"/>
                <a:ea typeface="Arial"/>
                <a:cs typeface="Arial"/>
                <a:sym typeface="Arial"/>
              </a:defRPr>
            </a:lvl2pPr>
            <a:lvl3pPr marL="1371600" lvl="2" indent="-304800" algn="l">
              <a:lnSpc>
                <a:spcPct val="100000"/>
              </a:lnSpc>
              <a:spcBef>
                <a:spcPts val="240"/>
              </a:spcBef>
              <a:spcAft>
                <a:spcPts val="0"/>
              </a:spcAft>
              <a:buClr>
                <a:schemeClr val="lt1"/>
              </a:buClr>
              <a:buSzPts val="1200"/>
              <a:buChar char="•"/>
              <a:defRPr sz="1200" b="0" i="0">
                <a:solidFill>
                  <a:schemeClr val="lt1"/>
                </a:solidFill>
                <a:latin typeface="Arial"/>
                <a:ea typeface="Arial"/>
                <a:cs typeface="Arial"/>
                <a:sym typeface="Arial"/>
              </a:defRPr>
            </a:lvl3pPr>
            <a:lvl4pPr marL="1828800" lvl="3" indent="-304800" algn="l">
              <a:lnSpc>
                <a:spcPct val="100000"/>
              </a:lnSpc>
              <a:spcBef>
                <a:spcPts val="240"/>
              </a:spcBef>
              <a:spcAft>
                <a:spcPts val="0"/>
              </a:spcAft>
              <a:buClr>
                <a:schemeClr val="lt1"/>
              </a:buClr>
              <a:buSzPts val="1200"/>
              <a:buChar char="•"/>
              <a:defRPr sz="1200" b="0" i="0">
                <a:solidFill>
                  <a:schemeClr val="lt1"/>
                </a:solidFill>
                <a:latin typeface="Arial"/>
                <a:ea typeface="Arial"/>
                <a:cs typeface="Arial"/>
                <a:sym typeface="Arial"/>
              </a:defRPr>
            </a:lvl4pPr>
            <a:lvl5pPr marL="2286000" lvl="4" indent="-304800" algn="l">
              <a:lnSpc>
                <a:spcPct val="100000"/>
              </a:lnSpc>
              <a:spcBef>
                <a:spcPts val="240"/>
              </a:spcBef>
              <a:spcAft>
                <a:spcPts val="0"/>
              </a:spcAft>
              <a:buClr>
                <a:schemeClr val="lt1"/>
              </a:buClr>
              <a:buSzPts val="1200"/>
              <a:buChar char="•"/>
              <a:defRPr sz="1200" b="0" i="0">
                <a:solidFill>
                  <a:schemeClr val="lt1"/>
                </a:solidFill>
                <a:latin typeface="Arial"/>
                <a:ea typeface="Arial"/>
                <a:cs typeface="Arial"/>
                <a:sym typeface="Arial"/>
              </a:defRPr>
            </a:lvl5pPr>
            <a:lvl6pPr marL="2743200" lvl="5" indent="-342900" algn="l">
              <a:lnSpc>
                <a:spcPct val="110000"/>
              </a:lnSpc>
              <a:spcBef>
                <a:spcPts val="360"/>
              </a:spcBef>
              <a:spcAft>
                <a:spcPts val="0"/>
              </a:spcAft>
              <a:buClr>
                <a:schemeClr val="lt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1" name="Google Shape;221;p77"/>
          <p:cNvSpPr txBox="1">
            <a:spLocks noGrp="1"/>
          </p:cNvSpPr>
          <p:nvPr>
            <p:ph type="body" idx="2"/>
          </p:nvPr>
        </p:nvSpPr>
        <p:spPr>
          <a:xfrm>
            <a:off x="4713664" y="1566900"/>
            <a:ext cx="4020903" cy="302009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1400"/>
              <a:buNone/>
              <a:defRPr sz="1400" b="1" i="0">
                <a:solidFill>
                  <a:schemeClr val="lt1"/>
                </a:solidFill>
                <a:latin typeface="Arial"/>
                <a:ea typeface="Arial"/>
                <a:cs typeface="Arial"/>
                <a:sym typeface="Arial"/>
              </a:defRPr>
            </a:lvl1pPr>
            <a:lvl2pPr marL="914400" lvl="1" indent="-228600" algn="l">
              <a:lnSpc>
                <a:spcPct val="100000"/>
              </a:lnSpc>
              <a:spcBef>
                <a:spcPts val="280"/>
              </a:spcBef>
              <a:spcAft>
                <a:spcPts val="0"/>
              </a:spcAft>
              <a:buClr>
                <a:schemeClr val="lt1"/>
              </a:buClr>
              <a:buSzPts val="1400"/>
              <a:buFont typeface="Arial"/>
              <a:buNone/>
              <a:defRPr sz="1400">
                <a:solidFill>
                  <a:schemeClr val="lt1"/>
                </a:solidFill>
                <a:latin typeface="Arial"/>
                <a:ea typeface="Arial"/>
                <a:cs typeface="Arial"/>
                <a:sym typeface="Arial"/>
              </a:defRPr>
            </a:lvl2pPr>
            <a:lvl3pPr marL="1371600" lvl="2" indent="-304800" algn="l">
              <a:lnSpc>
                <a:spcPct val="100000"/>
              </a:lnSpc>
              <a:spcBef>
                <a:spcPts val="240"/>
              </a:spcBef>
              <a:spcAft>
                <a:spcPts val="0"/>
              </a:spcAft>
              <a:buClr>
                <a:schemeClr val="lt1"/>
              </a:buClr>
              <a:buSzPts val="1200"/>
              <a:buChar char="•"/>
              <a:defRPr sz="1200" b="0" i="0">
                <a:solidFill>
                  <a:schemeClr val="lt1"/>
                </a:solidFill>
                <a:latin typeface="Arial"/>
                <a:ea typeface="Arial"/>
                <a:cs typeface="Arial"/>
                <a:sym typeface="Arial"/>
              </a:defRPr>
            </a:lvl3pPr>
            <a:lvl4pPr marL="1828800" lvl="3" indent="-304800" algn="l">
              <a:lnSpc>
                <a:spcPct val="100000"/>
              </a:lnSpc>
              <a:spcBef>
                <a:spcPts val="240"/>
              </a:spcBef>
              <a:spcAft>
                <a:spcPts val="0"/>
              </a:spcAft>
              <a:buClr>
                <a:schemeClr val="lt1"/>
              </a:buClr>
              <a:buSzPts val="1200"/>
              <a:buChar char="•"/>
              <a:defRPr sz="1200" b="0" i="0">
                <a:solidFill>
                  <a:schemeClr val="lt1"/>
                </a:solidFill>
                <a:latin typeface="Arial"/>
                <a:ea typeface="Arial"/>
                <a:cs typeface="Arial"/>
                <a:sym typeface="Arial"/>
              </a:defRPr>
            </a:lvl4pPr>
            <a:lvl5pPr marL="2286000" lvl="4" indent="-304800" algn="l">
              <a:lnSpc>
                <a:spcPct val="100000"/>
              </a:lnSpc>
              <a:spcBef>
                <a:spcPts val="240"/>
              </a:spcBef>
              <a:spcAft>
                <a:spcPts val="0"/>
              </a:spcAft>
              <a:buClr>
                <a:schemeClr val="lt1"/>
              </a:buClr>
              <a:buSzPts val="1200"/>
              <a:buChar char="•"/>
              <a:defRPr sz="1200" b="0" i="0">
                <a:solidFill>
                  <a:schemeClr val="lt1"/>
                </a:solidFill>
                <a:latin typeface="Arial"/>
                <a:ea typeface="Arial"/>
                <a:cs typeface="Arial"/>
                <a:sym typeface="Arial"/>
              </a:defRPr>
            </a:lvl5pPr>
            <a:lvl6pPr marL="2743200" lvl="5" indent="-342900" algn="l">
              <a:lnSpc>
                <a:spcPct val="110000"/>
              </a:lnSpc>
              <a:spcBef>
                <a:spcPts val="360"/>
              </a:spcBef>
              <a:spcAft>
                <a:spcPts val="0"/>
              </a:spcAft>
              <a:buClr>
                <a:schemeClr val="lt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22" name="Google Shape;222;p77"/>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a:solidFill>
                  <a:schemeClr val="lt1"/>
                </a:solidFill>
                <a:latin typeface="Arial"/>
                <a:ea typeface="Arial"/>
                <a:cs typeface="Arial"/>
                <a:sym typeface="Arial"/>
              </a:defRPr>
            </a:lvl1pPr>
            <a:lvl2pPr marL="0" lvl="1" indent="0" algn="r">
              <a:spcBef>
                <a:spcPts val="0"/>
              </a:spcBef>
              <a:buNone/>
              <a:defRPr sz="1000" b="0" i="0">
                <a:solidFill>
                  <a:schemeClr val="lt1"/>
                </a:solidFill>
                <a:latin typeface="Arial"/>
                <a:ea typeface="Arial"/>
                <a:cs typeface="Arial"/>
                <a:sym typeface="Arial"/>
              </a:defRPr>
            </a:lvl2pPr>
            <a:lvl3pPr marL="0" lvl="2" indent="0" algn="r">
              <a:spcBef>
                <a:spcPts val="0"/>
              </a:spcBef>
              <a:buNone/>
              <a:defRPr sz="1000" b="0" i="0">
                <a:solidFill>
                  <a:schemeClr val="lt1"/>
                </a:solidFill>
                <a:latin typeface="Arial"/>
                <a:ea typeface="Arial"/>
                <a:cs typeface="Arial"/>
                <a:sym typeface="Arial"/>
              </a:defRPr>
            </a:lvl3pPr>
            <a:lvl4pPr marL="0" lvl="3" indent="0" algn="r">
              <a:spcBef>
                <a:spcPts val="0"/>
              </a:spcBef>
              <a:buNone/>
              <a:defRPr sz="1000" b="0" i="0">
                <a:solidFill>
                  <a:schemeClr val="lt1"/>
                </a:solidFill>
                <a:latin typeface="Arial"/>
                <a:ea typeface="Arial"/>
                <a:cs typeface="Arial"/>
                <a:sym typeface="Arial"/>
              </a:defRPr>
            </a:lvl4pPr>
            <a:lvl5pPr marL="0" lvl="4" indent="0" algn="r">
              <a:spcBef>
                <a:spcPts val="0"/>
              </a:spcBef>
              <a:buNone/>
              <a:defRPr sz="1000" b="0" i="0">
                <a:solidFill>
                  <a:schemeClr val="lt1"/>
                </a:solidFill>
                <a:latin typeface="Arial"/>
                <a:ea typeface="Arial"/>
                <a:cs typeface="Arial"/>
                <a:sym typeface="Arial"/>
              </a:defRPr>
            </a:lvl5pPr>
            <a:lvl6pPr marL="0" lvl="5" indent="0" algn="r">
              <a:spcBef>
                <a:spcPts val="0"/>
              </a:spcBef>
              <a:buNone/>
              <a:defRPr sz="1000" b="0" i="0">
                <a:solidFill>
                  <a:schemeClr val="lt1"/>
                </a:solidFill>
                <a:latin typeface="Arial"/>
                <a:ea typeface="Arial"/>
                <a:cs typeface="Arial"/>
                <a:sym typeface="Arial"/>
              </a:defRPr>
            </a:lvl6pPr>
            <a:lvl7pPr marL="0" lvl="6" indent="0" algn="r">
              <a:spcBef>
                <a:spcPts val="0"/>
              </a:spcBef>
              <a:buNone/>
              <a:defRPr sz="1000" b="0" i="0">
                <a:solidFill>
                  <a:schemeClr val="lt1"/>
                </a:solidFill>
                <a:latin typeface="Arial"/>
                <a:ea typeface="Arial"/>
                <a:cs typeface="Arial"/>
                <a:sym typeface="Arial"/>
              </a:defRPr>
            </a:lvl7pPr>
            <a:lvl8pPr marL="0" lvl="7" indent="0" algn="r">
              <a:spcBef>
                <a:spcPts val="0"/>
              </a:spcBef>
              <a:buNone/>
              <a:defRPr sz="1000" b="0" i="0">
                <a:solidFill>
                  <a:schemeClr val="lt1"/>
                </a:solidFill>
                <a:latin typeface="Arial"/>
                <a:ea typeface="Arial"/>
                <a:cs typeface="Arial"/>
                <a:sym typeface="Arial"/>
              </a:defRPr>
            </a:lvl8pPr>
            <a:lvl9pPr marL="0" lvl="8" indent="0" algn="r">
              <a:spcBef>
                <a:spcPts val="0"/>
              </a:spcBef>
              <a:buNone/>
              <a:defRPr sz="10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23" name="Google Shape;223;p77"/>
          <p:cNvPicPr preferRelativeResize="0"/>
          <p:nvPr/>
        </p:nvPicPr>
        <p:blipFill rotWithShape="1">
          <a:blip r:embed="rId2">
            <a:alphaModFix/>
          </a:blip>
          <a:srcRect/>
          <a:stretch/>
        </p:blipFill>
        <p:spPr>
          <a:xfrm>
            <a:off x="305373" y="4687803"/>
            <a:ext cx="479325" cy="372116"/>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DARK Text with Image, Chart or Table White Logo" type="picTx">
  <p:cSld name="PICTURE_WITH_CAPTION_TEXT">
    <p:spTree>
      <p:nvGrpSpPr>
        <p:cNvPr id="1" name="Shape 224"/>
        <p:cNvGrpSpPr/>
        <p:nvPr/>
      </p:nvGrpSpPr>
      <p:grpSpPr>
        <a:xfrm>
          <a:off x="0" y="0"/>
          <a:ext cx="0" cy="0"/>
          <a:chOff x="0" y="0"/>
          <a:chExt cx="0" cy="0"/>
        </a:xfrm>
      </p:grpSpPr>
      <p:sp>
        <p:nvSpPr>
          <p:cNvPr id="225" name="Google Shape;225;p78"/>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78"/>
          <p:cNvSpPr/>
          <p:nvPr/>
        </p:nvSpPr>
        <p:spPr>
          <a:xfrm>
            <a:off x="0" y="0"/>
            <a:ext cx="9144000" cy="1183341"/>
          </a:xfrm>
          <a:prstGeom prst="rect">
            <a:avLst/>
          </a:prstGeom>
          <a:solidFill>
            <a:srgbClr val="95002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78"/>
          <p:cNvSpPr txBox="1">
            <a:spLocks noGrp="1"/>
          </p:cNvSpPr>
          <p:nvPr>
            <p:ph type="title"/>
          </p:nvPr>
        </p:nvSpPr>
        <p:spPr>
          <a:xfrm>
            <a:off x="338328" y="0"/>
            <a:ext cx="8393373"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 name="Google Shape;228;p78"/>
          <p:cNvSpPr>
            <a:spLocks noGrp="1"/>
          </p:cNvSpPr>
          <p:nvPr>
            <p:ph type="pic" idx="2"/>
          </p:nvPr>
        </p:nvSpPr>
        <p:spPr>
          <a:xfrm>
            <a:off x="3248168" y="1545336"/>
            <a:ext cx="5513696" cy="2953512"/>
          </a:xfrm>
          <a:prstGeom prst="rect">
            <a:avLst/>
          </a:prstGeom>
          <a:noFill/>
          <a:ln>
            <a:noFill/>
          </a:ln>
        </p:spPr>
      </p:sp>
      <p:sp>
        <p:nvSpPr>
          <p:cNvPr id="229" name="Google Shape;229;p78"/>
          <p:cNvSpPr txBox="1">
            <a:spLocks noGrp="1"/>
          </p:cNvSpPr>
          <p:nvPr>
            <p:ph type="body" idx="1"/>
          </p:nvPr>
        </p:nvSpPr>
        <p:spPr>
          <a:xfrm>
            <a:off x="354842" y="1542197"/>
            <a:ext cx="2565779" cy="2956651"/>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1400"/>
              <a:buNone/>
              <a:defRPr sz="1400" b="1" i="0">
                <a:solidFill>
                  <a:schemeClr val="lt1"/>
                </a:solidFill>
                <a:latin typeface="Arial"/>
                <a:ea typeface="Arial"/>
                <a:cs typeface="Arial"/>
                <a:sym typeface="Arial"/>
              </a:defRPr>
            </a:lvl1pPr>
            <a:lvl2pPr marL="914400" lvl="1" indent="-228600" algn="l">
              <a:lnSpc>
                <a:spcPct val="100000"/>
              </a:lnSpc>
              <a:spcBef>
                <a:spcPts val="288"/>
              </a:spcBef>
              <a:spcAft>
                <a:spcPts val="0"/>
              </a:spcAft>
              <a:buClr>
                <a:schemeClr val="lt1"/>
              </a:buClr>
              <a:buSzPts val="1400"/>
              <a:buFont typeface="Arial"/>
              <a:buNone/>
              <a:defRPr sz="1400" b="0" i="0">
                <a:solidFill>
                  <a:schemeClr val="lt1"/>
                </a:solidFill>
                <a:latin typeface="Arial"/>
                <a:ea typeface="Arial"/>
                <a:cs typeface="Arial"/>
                <a:sym typeface="Arial"/>
              </a:defRPr>
            </a:lvl2pPr>
            <a:lvl3pPr marL="1371600" lvl="2" indent="-304800" algn="l">
              <a:lnSpc>
                <a:spcPct val="100000"/>
              </a:lnSpc>
              <a:spcBef>
                <a:spcPts val="288"/>
              </a:spcBef>
              <a:spcAft>
                <a:spcPts val="0"/>
              </a:spcAft>
              <a:buClr>
                <a:schemeClr val="lt1"/>
              </a:buClr>
              <a:buSzPts val="1200"/>
              <a:buFont typeface="Arial"/>
              <a:buChar char="•"/>
              <a:defRPr sz="1200" b="0" i="0">
                <a:solidFill>
                  <a:schemeClr val="lt1"/>
                </a:solidFill>
                <a:latin typeface="Arial"/>
                <a:ea typeface="Arial"/>
                <a:cs typeface="Arial"/>
                <a:sym typeface="Arial"/>
              </a:defRPr>
            </a:lvl3pPr>
            <a:lvl4pPr marL="1828800" lvl="3" indent="-304800" algn="l">
              <a:lnSpc>
                <a:spcPct val="100000"/>
              </a:lnSpc>
              <a:spcBef>
                <a:spcPts val="288"/>
              </a:spcBef>
              <a:spcAft>
                <a:spcPts val="0"/>
              </a:spcAft>
              <a:buClr>
                <a:schemeClr val="lt1"/>
              </a:buClr>
              <a:buSzPts val="1200"/>
              <a:buFont typeface="Arial"/>
              <a:buChar char="•"/>
              <a:defRPr sz="1200" b="0" i="0">
                <a:solidFill>
                  <a:schemeClr val="lt1"/>
                </a:solidFill>
                <a:latin typeface="Arial"/>
                <a:ea typeface="Arial"/>
                <a:cs typeface="Arial"/>
                <a:sym typeface="Arial"/>
              </a:defRPr>
            </a:lvl4pPr>
            <a:lvl5pPr marL="2286000" lvl="4" indent="-228600" algn="l">
              <a:lnSpc>
                <a:spcPct val="110000"/>
              </a:lnSpc>
              <a:spcBef>
                <a:spcPts val="200"/>
              </a:spcBef>
              <a:spcAft>
                <a:spcPts val="0"/>
              </a:spcAft>
              <a:buClr>
                <a:schemeClr val="lt1"/>
              </a:buClr>
              <a:buSzPts val="1000"/>
              <a:buNone/>
              <a:defRPr sz="1000"/>
            </a:lvl5pPr>
            <a:lvl6pPr marL="2743200" lvl="5" indent="-228600" algn="l">
              <a:lnSpc>
                <a:spcPct val="110000"/>
              </a:lnSpc>
              <a:spcBef>
                <a:spcPts val="200"/>
              </a:spcBef>
              <a:spcAft>
                <a:spcPts val="0"/>
              </a:spcAft>
              <a:buClr>
                <a:schemeClr val="lt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
        <p:nvSpPr>
          <p:cNvPr id="230" name="Google Shape;230;p78"/>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a:solidFill>
                  <a:schemeClr val="lt1"/>
                </a:solidFill>
                <a:latin typeface="Arial"/>
                <a:ea typeface="Arial"/>
                <a:cs typeface="Arial"/>
                <a:sym typeface="Arial"/>
              </a:defRPr>
            </a:lvl1pPr>
            <a:lvl2pPr marL="0" lvl="1" indent="0" algn="r">
              <a:spcBef>
                <a:spcPts val="0"/>
              </a:spcBef>
              <a:buNone/>
              <a:defRPr sz="1000" b="0" i="0">
                <a:solidFill>
                  <a:schemeClr val="lt1"/>
                </a:solidFill>
                <a:latin typeface="Arial"/>
                <a:ea typeface="Arial"/>
                <a:cs typeface="Arial"/>
                <a:sym typeface="Arial"/>
              </a:defRPr>
            </a:lvl2pPr>
            <a:lvl3pPr marL="0" lvl="2" indent="0" algn="r">
              <a:spcBef>
                <a:spcPts val="0"/>
              </a:spcBef>
              <a:buNone/>
              <a:defRPr sz="1000" b="0" i="0">
                <a:solidFill>
                  <a:schemeClr val="lt1"/>
                </a:solidFill>
                <a:latin typeface="Arial"/>
                <a:ea typeface="Arial"/>
                <a:cs typeface="Arial"/>
                <a:sym typeface="Arial"/>
              </a:defRPr>
            </a:lvl3pPr>
            <a:lvl4pPr marL="0" lvl="3" indent="0" algn="r">
              <a:spcBef>
                <a:spcPts val="0"/>
              </a:spcBef>
              <a:buNone/>
              <a:defRPr sz="1000" b="0" i="0">
                <a:solidFill>
                  <a:schemeClr val="lt1"/>
                </a:solidFill>
                <a:latin typeface="Arial"/>
                <a:ea typeface="Arial"/>
                <a:cs typeface="Arial"/>
                <a:sym typeface="Arial"/>
              </a:defRPr>
            </a:lvl4pPr>
            <a:lvl5pPr marL="0" lvl="4" indent="0" algn="r">
              <a:spcBef>
                <a:spcPts val="0"/>
              </a:spcBef>
              <a:buNone/>
              <a:defRPr sz="1000" b="0" i="0">
                <a:solidFill>
                  <a:schemeClr val="lt1"/>
                </a:solidFill>
                <a:latin typeface="Arial"/>
                <a:ea typeface="Arial"/>
                <a:cs typeface="Arial"/>
                <a:sym typeface="Arial"/>
              </a:defRPr>
            </a:lvl5pPr>
            <a:lvl6pPr marL="0" lvl="5" indent="0" algn="r">
              <a:spcBef>
                <a:spcPts val="0"/>
              </a:spcBef>
              <a:buNone/>
              <a:defRPr sz="1000" b="0" i="0">
                <a:solidFill>
                  <a:schemeClr val="lt1"/>
                </a:solidFill>
                <a:latin typeface="Arial"/>
                <a:ea typeface="Arial"/>
                <a:cs typeface="Arial"/>
                <a:sym typeface="Arial"/>
              </a:defRPr>
            </a:lvl6pPr>
            <a:lvl7pPr marL="0" lvl="6" indent="0" algn="r">
              <a:spcBef>
                <a:spcPts val="0"/>
              </a:spcBef>
              <a:buNone/>
              <a:defRPr sz="1000" b="0" i="0">
                <a:solidFill>
                  <a:schemeClr val="lt1"/>
                </a:solidFill>
                <a:latin typeface="Arial"/>
                <a:ea typeface="Arial"/>
                <a:cs typeface="Arial"/>
                <a:sym typeface="Arial"/>
              </a:defRPr>
            </a:lvl7pPr>
            <a:lvl8pPr marL="0" lvl="7" indent="0" algn="r">
              <a:spcBef>
                <a:spcPts val="0"/>
              </a:spcBef>
              <a:buNone/>
              <a:defRPr sz="1000" b="0" i="0">
                <a:solidFill>
                  <a:schemeClr val="lt1"/>
                </a:solidFill>
                <a:latin typeface="Arial"/>
                <a:ea typeface="Arial"/>
                <a:cs typeface="Arial"/>
                <a:sym typeface="Arial"/>
              </a:defRPr>
            </a:lvl8pPr>
            <a:lvl9pPr marL="0" lvl="8" indent="0" algn="r">
              <a:spcBef>
                <a:spcPts val="0"/>
              </a:spcBef>
              <a:buNone/>
              <a:defRPr sz="10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31" name="Google Shape;231;p78"/>
          <p:cNvPicPr preferRelativeResize="0"/>
          <p:nvPr/>
        </p:nvPicPr>
        <p:blipFill rotWithShape="1">
          <a:blip r:embed="rId2">
            <a:alphaModFix/>
          </a:blip>
          <a:srcRect/>
          <a:stretch/>
        </p:blipFill>
        <p:spPr>
          <a:xfrm>
            <a:off x="305373" y="4687803"/>
            <a:ext cx="479325" cy="372116"/>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DARK Biography White Logo">
  <p:cSld name="DARK Biography White Logo">
    <p:spTree>
      <p:nvGrpSpPr>
        <p:cNvPr id="1" name="Shape 232"/>
        <p:cNvGrpSpPr/>
        <p:nvPr/>
      </p:nvGrpSpPr>
      <p:grpSpPr>
        <a:xfrm>
          <a:off x="0" y="0"/>
          <a:ext cx="0" cy="0"/>
          <a:chOff x="0" y="0"/>
          <a:chExt cx="0" cy="0"/>
        </a:xfrm>
      </p:grpSpPr>
      <p:sp>
        <p:nvSpPr>
          <p:cNvPr id="233" name="Google Shape;233;p79"/>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79"/>
          <p:cNvSpPr/>
          <p:nvPr/>
        </p:nvSpPr>
        <p:spPr>
          <a:xfrm>
            <a:off x="0" y="0"/>
            <a:ext cx="9144000" cy="1183341"/>
          </a:xfrm>
          <a:prstGeom prst="rect">
            <a:avLst/>
          </a:prstGeom>
          <a:solidFill>
            <a:srgbClr val="95002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79"/>
          <p:cNvSpPr txBox="1">
            <a:spLocks noGrp="1"/>
          </p:cNvSpPr>
          <p:nvPr>
            <p:ph type="title"/>
          </p:nvPr>
        </p:nvSpPr>
        <p:spPr>
          <a:xfrm>
            <a:off x="338328" y="0"/>
            <a:ext cx="8549640"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 name="Google Shape;236;p79"/>
          <p:cNvSpPr>
            <a:spLocks noGrp="1"/>
          </p:cNvSpPr>
          <p:nvPr>
            <p:ph type="pic" idx="2"/>
          </p:nvPr>
        </p:nvSpPr>
        <p:spPr>
          <a:xfrm>
            <a:off x="366456" y="1545335"/>
            <a:ext cx="1121149" cy="1121149"/>
          </a:xfrm>
          <a:prstGeom prst="rect">
            <a:avLst/>
          </a:prstGeom>
          <a:noFill/>
          <a:ln>
            <a:noFill/>
          </a:ln>
        </p:spPr>
      </p:sp>
      <p:sp>
        <p:nvSpPr>
          <p:cNvPr id="237" name="Google Shape;237;p79"/>
          <p:cNvSpPr txBox="1">
            <a:spLocks noGrp="1"/>
          </p:cNvSpPr>
          <p:nvPr>
            <p:ph type="body" idx="1"/>
          </p:nvPr>
        </p:nvSpPr>
        <p:spPr>
          <a:xfrm>
            <a:off x="1815152" y="1545335"/>
            <a:ext cx="6933064" cy="111597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1400"/>
              <a:buNone/>
              <a:defRPr sz="1400" b="1" i="0">
                <a:solidFill>
                  <a:schemeClr val="lt1"/>
                </a:solidFill>
                <a:latin typeface="Arial"/>
                <a:ea typeface="Arial"/>
                <a:cs typeface="Arial"/>
                <a:sym typeface="Arial"/>
              </a:defRPr>
            </a:lvl1pPr>
            <a:lvl2pPr marL="914400" lvl="1" indent="-228600" algn="l">
              <a:lnSpc>
                <a:spcPct val="110000"/>
              </a:lnSpc>
              <a:spcBef>
                <a:spcPts val="280"/>
              </a:spcBef>
              <a:spcAft>
                <a:spcPts val="0"/>
              </a:spcAft>
              <a:buClr>
                <a:schemeClr val="lt1"/>
              </a:buClr>
              <a:buSzPts val="1400"/>
              <a:buFont typeface="Arial"/>
              <a:buNone/>
              <a:defRPr sz="1400" b="0" i="0">
                <a:solidFill>
                  <a:schemeClr val="lt1"/>
                </a:solidFill>
                <a:latin typeface="Arial"/>
                <a:ea typeface="Arial"/>
                <a:cs typeface="Arial"/>
                <a:sym typeface="Arial"/>
              </a:defRPr>
            </a:lvl2pPr>
            <a:lvl3pPr marL="1371600" lvl="2" indent="-304800" algn="l">
              <a:lnSpc>
                <a:spcPct val="100000"/>
              </a:lnSpc>
              <a:spcBef>
                <a:spcPts val="240"/>
              </a:spcBef>
              <a:spcAft>
                <a:spcPts val="0"/>
              </a:spcAft>
              <a:buClr>
                <a:schemeClr val="lt1"/>
              </a:buClr>
              <a:buSzPts val="1200"/>
              <a:buFont typeface="Arial"/>
              <a:buChar char="•"/>
              <a:defRPr sz="1200" b="0" i="0">
                <a:solidFill>
                  <a:schemeClr val="lt1"/>
                </a:solidFill>
                <a:latin typeface="Arial"/>
                <a:ea typeface="Arial"/>
                <a:cs typeface="Arial"/>
                <a:sym typeface="Arial"/>
              </a:defRPr>
            </a:lvl3pPr>
            <a:lvl4pPr marL="1828800" lvl="3" indent="-304800" algn="l">
              <a:lnSpc>
                <a:spcPct val="100000"/>
              </a:lnSpc>
              <a:spcBef>
                <a:spcPts val="240"/>
              </a:spcBef>
              <a:spcAft>
                <a:spcPts val="0"/>
              </a:spcAft>
              <a:buClr>
                <a:schemeClr val="lt1"/>
              </a:buClr>
              <a:buSzPts val="1200"/>
              <a:buFont typeface="Arial"/>
              <a:buChar char="•"/>
              <a:defRPr sz="1200" b="0" i="0">
                <a:solidFill>
                  <a:schemeClr val="lt1"/>
                </a:solidFill>
                <a:latin typeface="Arial"/>
                <a:ea typeface="Arial"/>
                <a:cs typeface="Arial"/>
                <a:sym typeface="Arial"/>
              </a:defRPr>
            </a:lvl4pPr>
            <a:lvl5pPr marL="2286000" lvl="4" indent="-228600" algn="l">
              <a:lnSpc>
                <a:spcPct val="110000"/>
              </a:lnSpc>
              <a:spcBef>
                <a:spcPts val="200"/>
              </a:spcBef>
              <a:spcAft>
                <a:spcPts val="0"/>
              </a:spcAft>
              <a:buClr>
                <a:schemeClr val="lt1"/>
              </a:buClr>
              <a:buSzPts val="1000"/>
              <a:buNone/>
              <a:defRPr sz="1000"/>
            </a:lvl5pPr>
            <a:lvl6pPr marL="2743200" lvl="5" indent="-228600" algn="l">
              <a:lnSpc>
                <a:spcPct val="110000"/>
              </a:lnSpc>
              <a:spcBef>
                <a:spcPts val="200"/>
              </a:spcBef>
              <a:spcAft>
                <a:spcPts val="0"/>
              </a:spcAft>
              <a:buClr>
                <a:schemeClr val="lt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
        <p:nvSpPr>
          <p:cNvPr id="238" name="Google Shape;238;p79"/>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a:solidFill>
                  <a:schemeClr val="lt1"/>
                </a:solidFill>
                <a:latin typeface="Arial"/>
                <a:ea typeface="Arial"/>
                <a:cs typeface="Arial"/>
                <a:sym typeface="Arial"/>
              </a:defRPr>
            </a:lvl1pPr>
            <a:lvl2pPr marL="0" lvl="1" indent="0" algn="r">
              <a:spcBef>
                <a:spcPts val="0"/>
              </a:spcBef>
              <a:buNone/>
              <a:defRPr sz="1000" b="0" i="0">
                <a:solidFill>
                  <a:schemeClr val="lt1"/>
                </a:solidFill>
                <a:latin typeface="Arial"/>
                <a:ea typeface="Arial"/>
                <a:cs typeface="Arial"/>
                <a:sym typeface="Arial"/>
              </a:defRPr>
            </a:lvl2pPr>
            <a:lvl3pPr marL="0" lvl="2" indent="0" algn="r">
              <a:spcBef>
                <a:spcPts val="0"/>
              </a:spcBef>
              <a:buNone/>
              <a:defRPr sz="1000" b="0" i="0">
                <a:solidFill>
                  <a:schemeClr val="lt1"/>
                </a:solidFill>
                <a:latin typeface="Arial"/>
                <a:ea typeface="Arial"/>
                <a:cs typeface="Arial"/>
                <a:sym typeface="Arial"/>
              </a:defRPr>
            </a:lvl3pPr>
            <a:lvl4pPr marL="0" lvl="3" indent="0" algn="r">
              <a:spcBef>
                <a:spcPts val="0"/>
              </a:spcBef>
              <a:buNone/>
              <a:defRPr sz="1000" b="0" i="0">
                <a:solidFill>
                  <a:schemeClr val="lt1"/>
                </a:solidFill>
                <a:latin typeface="Arial"/>
                <a:ea typeface="Arial"/>
                <a:cs typeface="Arial"/>
                <a:sym typeface="Arial"/>
              </a:defRPr>
            </a:lvl4pPr>
            <a:lvl5pPr marL="0" lvl="4" indent="0" algn="r">
              <a:spcBef>
                <a:spcPts val="0"/>
              </a:spcBef>
              <a:buNone/>
              <a:defRPr sz="1000" b="0" i="0">
                <a:solidFill>
                  <a:schemeClr val="lt1"/>
                </a:solidFill>
                <a:latin typeface="Arial"/>
                <a:ea typeface="Arial"/>
                <a:cs typeface="Arial"/>
                <a:sym typeface="Arial"/>
              </a:defRPr>
            </a:lvl5pPr>
            <a:lvl6pPr marL="0" lvl="5" indent="0" algn="r">
              <a:spcBef>
                <a:spcPts val="0"/>
              </a:spcBef>
              <a:buNone/>
              <a:defRPr sz="1000" b="0" i="0">
                <a:solidFill>
                  <a:schemeClr val="lt1"/>
                </a:solidFill>
                <a:latin typeface="Arial"/>
                <a:ea typeface="Arial"/>
                <a:cs typeface="Arial"/>
                <a:sym typeface="Arial"/>
              </a:defRPr>
            </a:lvl6pPr>
            <a:lvl7pPr marL="0" lvl="6" indent="0" algn="r">
              <a:spcBef>
                <a:spcPts val="0"/>
              </a:spcBef>
              <a:buNone/>
              <a:defRPr sz="1000" b="0" i="0">
                <a:solidFill>
                  <a:schemeClr val="lt1"/>
                </a:solidFill>
                <a:latin typeface="Arial"/>
                <a:ea typeface="Arial"/>
                <a:cs typeface="Arial"/>
                <a:sym typeface="Arial"/>
              </a:defRPr>
            </a:lvl7pPr>
            <a:lvl8pPr marL="0" lvl="7" indent="0" algn="r">
              <a:spcBef>
                <a:spcPts val="0"/>
              </a:spcBef>
              <a:buNone/>
              <a:defRPr sz="1000" b="0" i="0">
                <a:solidFill>
                  <a:schemeClr val="lt1"/>
                </a:solidFill>
                <a:latin typeface="Arial"/>
                <a:ea typeface="Arial"/>
                <a:cs typeface="Arial"/>
                <a:sym typeface="Arial"/>
              </a:defRPr>
            </a:lvl8pPr>
            <a:lvl9pPr marL="0" lvl="8" indent="0" algn="r">
              <a:spcBef>
                <a:spcPts val="0"/>
              </a:spcBef>
              <a:buNone/>
              <a:defRPr sz="10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239" name="Google Shape;239;p79"/>
          <p:cNvSpPr>
            <a:spLocks noGrp="1"/>
          </p:cNvSpPr>
          <p:nvPr>
            <p:ph type="pic" idx="3"/>
          </p:nvPr>
        </p:nvSpPr>
        <p:spPr>
          <a:xfrm>
            <a:off x="368731" y="3185341"/>
            <a:ext cx="1121149" cy="1121149"/>
          </a:xfrm>
          <a:prstGeom prst="rect">
            <a:avLst/>
          </a:prstGeom>
          <a:noFill/>
          <a:ln>
            <a:noFill/>
          </a:ln>
        </p:spPr>
      </p:sp>
      <p:sp>
        <p:nvSpPr>
          <p:cNvPr id="240" name="Google Shape;240;p79"/>
          <p:cNvSpPr txBox="1">
            <a:spLocks noGrp="1"/>
          </p:cNvSpPr>
          <p:nvPr>
            <p:ph type="body" idx="4"/>
          </p:nvPr>
        </p:nvSpPr>
        <p:spPr>
          <a:xfrm>
            <a:off x="1817427" y="3185341"/>
            <a:ext cx="6933064" cy="1115977"/>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1400"/>
              <a:buNone/>
              <a:defRPr sz="1400" b="1" i="0">
                <a:solidFill>
                  <a:schemeClr val="lt1"/>
                </a:solidFill>
                <a:latin typeface="Arial"/>
                <a:ea typeface="Arial"/>
                <a:cs typeface="Arial"/>
                <a:sym typeface="Arial"/>
              </a:defRPr>
            </a:lvl1pPr>
            <a:lvl2pPr marL="914400" lvl="1" indent="-228600" algn="l">
              <a:lnSpc>
                <a:spcPct val="110000"/>
              </a:lnSpc>
              <a:spcBef>
                <a:spcPts val="280"/>
              </a:spcBef>
              <a:spcAft>
                <a:spcPts val="0"/>
              </a:spcAft>
              <a:buClr>
                <a:schemeClr val="lt1"/>
              </a:buClr>
              <a:buSzPts val="1400"/>
              <a:buFont typeface="Arial"/>
              <a:buNone/>
              <a:defRPr sz="1400" b="0" i="0">
                <a:solidFill>
                  <a:schemeClr val="lt1"/>
                </a:solidFill>
                <a:latin typeface="Arial"/>
                <a:ea typeface="Arial"/>
                <a:cs typeface="Arial"/>
                <a:sym typeface="Arial"/>
              </a:defRPr>
            </a:lvl2pPr>
            <a:lvl3pPr marL="1371600" lvl="2" indent="-304800" algn="l">
              <a:lnSpc>
                <a:spcPct val="100000"/>
              </a:lnSpc>
              <a:spcBef>
                <a:spcPts val="240"/>
              </a:spcBef>
              <a:spcAft>
                <a:spcPts val="0"/>
              </a:spcAft>
              <a:buClr>
                <a:schemeClr val="lt1"/>
              </a:buClr>
              <a:buSzPts val="1200"/>
              <a:buFont typeface="Arial"/>
              <a:buChar char="•"/>
              <a:defRPr sz="1200" b="0" i="0">
                <a:solidFill>
                  <a:schemeClr val="lt1"/>
                </a:solidFill>
                <a:latin typeface="Arial"/>
                <a:ea typeface="Arial"/>
                <a:cs typeface="Arial"/>
                <a:sym typeface="Arial"/>
              </a:defRPr>
            </a:lvl3pPr>
            <a:lvl4pPr marL="1828800" lvl="3" indent="-304800" algn="l">
              <a:lnSpc>
                <a:spcPct val="100000"/>
              </a:lnSpc>
              <a:spcBef>
                <a:spcPts val="240"/>
              </a:spcBef>
              <a:spcAft>
                <a:spcPts val="0"/>
              </a:spcAft>
              <a:buClr>
                <a:schemeClr val="lt1"/>
              </a:buClr>
              <a:buSzPts val="1200"/>
              <a:buFont typeface="Arial"/>
              <a:buChar char="•"/>
              <a:defRPr sz="1200" b="0" i="0">
                <a:solidFill>
                  <a:schemeClr val="lt1"/>
                </a:solidFill>
                <a:latin typeface="Arial"/>
                <a:ea typeface="Arial"/>
                <a:cs typeface="Arial"/>
                <a:sym typeface="Arial"/>
              </a:defRPr>
            </a:lvl4pPr>
            <a:lvl5pPr marL="2286000" lvl="4" indent="-228600" algn="l">
              <a:lnSpc>
                <a:spcPct val="110000"/>
              </a:lnSpc>
              <a:spcBef>
                <a:spcPts val="200"/>
              </a:spcBef>
              <a:spcAft>
                <a:spcPts val="0"/>
              </a:spcAft>
              <a:buClr>
                <a:schemeClr val="lt1"/>
              </a:buClr>
              <a:buSzPts val="1000"/>
              <a:buNone/>
              <a:defRPr sz="1000"/>
            </a:lvl5pPr>
            <a:lvl6pPr marL="2743200" lvl="5" indent="-228600" algn="l">
              <a:lnSpc>
                <a:spcPct val="110000"/>
              </a:lnSpc>
              <a:spcBef>
                <a:spcPts val="200"/>
              </a:spcBef>
              <a:spcAft>
                <a:spcPts val="0"/>
              </a:spcAft>
              <a:buClr>
                <a:schemeClr val="lt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pic>
        <p:nvPicPr>
          <p:cNvPr id="241" name="Google Shape;241;p79"/>
          <p:cNvPicPr preferRelativeResize="0"/>
          <p:nvPr/>
        </p:nvPicPr>
        <p:blipFill rotWithShape="1">
          <a:blip r:embed="rId2">
            <a:alphaModFix/>
          </a:blip>
          <a:srcRect/>
          <a:stretch/>
        </p:blipFill>
        <p:spPr>
          <a:xfrm>
            <a:off x="305373" y="4687803"/>
            <a:ext cx="479325" cy="372116"/>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DARK Quotes White Logo">
  <p:cSld name="DARK Quotes White Logo">
    <p:spTree>
      <p:nvGrpSpPr>
        <p:cNvPr id="1" name="Shape 242"/>
        <p:cNvGrpSpPr/>
        <p:nvPr/>
      </p:nvGrpSpPr>
      <p:grpSpPr>
        <a:xfrm>
          <a:off x="0" y="0"/>
          <a:ext cx="0" cy="0"/>
          <a:chOff x="0" y="0"/>
          <a:chExt cx="0" cy="0"/>
        </a:xfrm>
      </p:grpSpPr>
      <p:sp>
        <p:nvSpPr>
          <p:cNvPr id="243" name="Google Shape;243;p80"/>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80"/>
          <p:cNvSpPr/>
          <p:nvPr/>
        </p:nvSpPr>
        <p:spPr>
          <a:xfrm>
            <a:off x="0" y="0"/>
            <a:ext cx="9144000" cy="1183341"/>
          </a:xfrm>
          <a:prstGeom prst="rect">
            <a:avLst/>
          </a:prstGeom>
          <a:solidFill>
            <a:srgbClr val="95002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80"/>
          <p:cNvSpPr txBox="1">
            <a:spLocks noGrp="1"/>
          </p:cNvSpPr>
          <p:nvPr>
            <p:ph type="title"/>
          </p:nvPr>
        </p:nvSpPr>
        <p:spPr>
          <a:xfrm>
            <a:off x="338328" y="0"/>
            <a:ext cx="8549640"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6" name="Google Shape;246;p80"/>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a:solidFill>
                  <a:schemeClr val="lt1"/>
                </a:solidFill>
                <a:latin typeface="Arial"/>
                <a:ea typeface="Arial"/>
                <a:cs typeface="Arial"/>
                <a:sym typeface="Arial"/>
              </a:defRPr>
            </a:lvl1pPr>
            <a:lvl2pPr marL="0" lvl="1" indent="0" algn="r">
              <a:spcBef>
                <a:spcPts val="0"/>
              </a:spcBef>
              <a:buNone/>
              <a:defRPr sz="1000" b="0" i="0">
                <a:solidFill>
                  <a:schemeClr val="lt1"/>
                </a:solidFill>
                <a:latin typeface="Arial"/>
                <a:ea typeface="Arial"/>
                <a:cs typeface="Arial"/>
                <a:sym typeface="Arial"/>
              </a:defRPr>
            </a:lvl2pPr>
            <a:lvl3pPr marL="0" lvl="2" indent="0" algn="r">
              <a:spcBef>
                <a:spcPts val="0"/>
              </a:spcBef>
              <a:buNone/>
              <a:defRPr sz="1000" b="0" i="0">
                <a:solidFill>
                  <a:schemeClr val="lt1"/>
                </a:solidFill>
                <a:latin typeface="Arial"/>
                <a:ea typeface="Arial"/>
                <a:cs typeface="Arial"/>
                <a:sym typeface="Arial"/>
              </a:defRPr>
            </a:lvl3pPr>
            <a:lvl4pPr marL="0" lvl="3" indent="0" algn="r">
              <a:spcBef>
                <a:spcPts val="0"/>
              </a:spcBef>
              <a:buNone/>
              <a:defRPr sz="1000" b="0" i="0">
                <a:solidFill>
                  <a:schemeClr val="lt1"/>
                </a:solidFill>
                <a:latin typeface="Arial"/>
                <a:ea typeface="Arial"/>
                <a:cs typeface="Arial"/>
                <a:sym typeface="Arial"/>
              </a:defRPr>
            </a:lvl4pPr>
            <a:lvl5pPr marL="0" lvl="4" indent="0" algn="r">
              <a:spcBef>
                <a:spcPts val="0"/>
              </a:spcBef>
              <a:buNone/>
              <a:defRPr sz="1000" b="0" i="0">
                <a:solidFill>
                  <a:schemeClr val="lt1"/>
                </a:solidFill>
                <a:latin typeface="Arial"/>
                <a:ea typeface="Arial"/>
                <a:cs typeface="Arial"/>
                <a:sym typeface="Arial"/>
              </a:defRPr>
            </a:lvl5pPr>
            <a:lvl6pPr marL="0" lvl="5" indent="0" algn="r">
              <a:spcBef>
                <a:spcPts val="0"/>
              </a:spcBef>
              <a:buNone/>
              <a:defRPr sz="1000" b="0" i="0">
                <a:solidFill>
                  <a:schemeClr val="lt1"/>
                </a:solidFill>
                <a:latin typeface="Arial"/>
                <a:ea typeface="Arial"/>
                <a:cs typeface="Arial"/>
                <a:sym typeface="Arial"/>
              </a:defRPr>
            </a:lvl6pPr>
            <a:lvl7pPr marL="0" lvl="6" indent="0" algn="r">
              <a:spcBef>
                <a:spcPts val="0"/>
              </a:spcBef>
              <a:buNone/>
              <a:defRPr sz="1000" b="0" i="0">
                <a:solidFill>
                  <a:schemeClr val="lt1"/>
                </a:solidFill>
                <a:latin typeface="Arial"/>
                <a:ea typeface="Arial"/>
                <a:cs typeface="Arial"/>
                <a:sym typeface="Arial"/>
              </a:defRPr>
            </a:lvl7pPr>
            <a:lvl8pPr marL="0" lvl="7" indent="0" algn="r">
              <a:spcBef>
                <a:spcPts val="0"/>
              </a:spcBef>
              <a:buNone/>
              <a:defRPr sz="1000" b="0" i="0">
                <a:solidFill>
                  <a:schemeClr val="lt1"/>
                </a:solidFill>
                <a:latin typeface="Arial"/>
                <a:ea typeface="Arial"/>
                <a:cs typeface="Arial"/>
                <a:sym typeface="Arial"/>
              </a:defRPr>
            </a:lvl8pPr>
            <a:lvl9pPr marL="0" lvl="8" indent="0" algn="r">
              <a:spcBef>
                <a:spcPts val="0"/>
              </a:spcBef>
              <a:buNone/>
              <a:defRPr sz="10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47" name="Google Shape;247;p80"/>
          <p:cNvPicPr preferRelativeResize="0"/>
          <p:nvPr/>
        </p:nvPicPr>
        <p:blipFill rotWithShape="1">
          <a:blip r:embed="rId2">
            <a:alphaModFix/>
          </a:blip>
          <a:srcRect/>
          <a:stretch/>
        </p:blipFill>
        <p:spPr>
          <a:xfrm>
            <a:off x="305373" y="4687803"/>
            <a:ext cx="479325" cy="372116"/>
          </a:xfrm>
          <a:prstGeom prst="rect">
            <a:avLst/>
          </a:prstGeom>
          <a:noFill/>
          <a:ln>
            <a:noFill/>
          </a:ln>
        </p:spPr>
      </p:pic>
      <p:sp>
        <p:nvSpPr>
          <p:cNvPr id="248" name="Google Shape;248;p80"/>
          <p:cNvSpPr txBox="1">
            <a:spLocks noGrp="1"/>
          </p:cNvSpPr>
          <p:nvPr>
            <p:ph type="body" idx="1"/>
          </p:nvPr>
        </p:nvSpPr>
        <p:spPr>
          <a:xfrm>
            <a:off x="360947" y="1545335"/>
            <a:ext cx="8424466" cy="8412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28600" algn="l">
              <a:lnSpc>
                <a:spcPct val="100000"/>
              </a:lnSpc>
              <a:spcBef>
                <a:spcPts val="220"/>
              </a:spcBef>
              <a:spcAft>
                <a:spcPts val="0"/>
              </a:spcAft>
              <a:buClr>
                <a:schemeClr val="lt1"/>
              </a:buClr>
              <a:buSzPts val="1100"/>
              <a:buFont typeface="Arial"/>
              <a:buNone/>
              <a:defRPr sz="1100" b="0" i="1">
                <a:solidFill>
                  <a:schemeClr val="lt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4pPr>
            <a:lvl5pPr marL="2286000" lvl="4" indent="-228600" algn="l">
              <a:lnSpc>
                <a:spcPct val="110000"/>
              </a:lnSpc>
              <a:spcBef>
                <a:spcPts val="200"/>
              </a:spcBef>
              <a:spcAft>
                <a:spcPts val="0"/>
              </a:spcAft>
              <a:buClr>
                <a:schemeClr val="lt1"/>
              </a:buClr>
              <a:buSzPts val="1000"/>
              <a:buNone/>
              <a:defRPr sz="1000"/>
            </a:lvl5pPr>
            <a:lvl6pPr marL="2743200" lvl="5" indent="-228600" algn="l">
              <a:lnSpc>
                <a:spcPct val="110000"/>
              </a:lnSpc>
              <a:spcBef>
                <a:spcPts val="200"/>
              </a:spcBef>
              <a:spcAft>
                <a:spcPts val="0"/>
              </a:spcAft>
              <a:buClr>
                <a:schemeClr val="lt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
        <p:nvSpPr>
          <p:cNvPr id="249" name="Google Shape;249;p80"/>
          <p:cNvSpPr txBox="1">
            <a:spLocks noGrp="1"/>
          </p:cNvSpPr>
          <p:nvPr>
            <p:ph type="body" idx="2"/>
          </p:nvPr>
        </p:nvSpPr>
        <p:spPr>
          <a:xfrm>
            <a:off x="354321" y="2612135"/>
            <a:ext cx="8424466" cy="8412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28600" algn="l">
              <a:lnSpc>
                <a:spcPct val="100000"/>
              </a:lnSpc>
              <a:spcBef>
                <a:spcPts val="220"/>
              </a:spcBef>
              <a:spcAft>
                <a:spcPts val="0"/>
              </a:spcAft>
              <a:buClr>
                <a:schemeClr val="lt1"/>
              </a:buClr>
              <a:buSzPts val="1100"/>
              <a:buFont typeface="Arial"/>
              <a:buNone/>
              <a:defRPr sz="1100" b="0" i="1">
                <a:solidFill>
                  <a:schemeClr val="lt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4pPr>
            <a:lvl5pPr marL="2286000" lvl="4" indent="-228600" algn="l">
              <a:lnSpc>
                <a:spcPct val="110000"/>
              </a:lnSpc>
              <a:spcBef>
                <a:spcPts val="200"/>
              </a:spcBef>
              <a:spcAft>
                <a:spcPts val="0"/>
              </a:spcAft>
              <a:buClr>
                <a:schemeClr val="lt1"/>
              </a:buClr>
              <a:buSzPts val="1000"/>
              <a:buNone/>
              <a:defRPr sz="1000"/>
            </a:lvl5pPr>
            <a:lvl6pPr marL="2743200" lvl="5" indent="-228600" algn="l">
              <a:lnSpc>
                <a:spcPct val="110000"/>
              </a:lnSpc>
              <a:spcBef>
                <a:spcPts val="200"/>
              </a:spcBef>
              <a:spcAft>
                <a:spcPts val="0"/>
              </a:spcAft>
              <a:buClr>
                <a:schemeClr val="lt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
        <p:nvSpPr>
          <p:cNvPr id="250" name="Google Shape;250;p80"/>
          <p:cNvSpPr txBox="1">
            <a:spLocks noGrp="1"/>
          </p:cNvSpPr>
          <p:nvPr>
            <p:ph type="body" idx="3"/>
          </p:nvPr>
        </p:nvSpPr>
        <p:spPr>
          <a:xfrm>
            <a:off x="357634" y="3688872"/>
            <a:ext cx="8424466" cy="84124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lt1"/>
              </a:buClr>
              <a:buSzPts val="1800"/>
              <a:buNone/>
              <a:defRPr sz="1800" b="1" i="0">
                <a:solidFill>
                  <a:schemeClr val="lt1"/>
                </a:solidFill>
                <a:latin typeface="Arial"/>
                <a:ea typeface="Arial"/>
                <a:cs typeface="Arial"/>
                <a:sym typeface="Arial"/>
              </a:defRPr>
            </a:lvl1pPr>
            <a:lvl2pPr marL="914400" lvl="1" indent="-228600" algn="l">
              <a:lnSpc>
                <a:spcPct val="100000"/>
              </a:lnSpc>
              <a:spcBef>
                <a:spcPts val="220"/>
              </a:spcBef>
              <a:spcAft>
                <a:spcPts val="0"/>
              </a:spcAft>
              <a:buClr>
                <a:schemeClr val="lt1"/>
              </a:buClr>
              <a:buSzPts val="1100"/>
              <a:buFont typeface="Arial"/>
              <a:buNone/>
              <a:defRPr sz="1100" b="0" i="1">
                <a:solidFill>
                  <a:schemeClr val="lt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4pPr>
            <a:lvl5pPr marL="2286000" lvl="4" indent="-228600" algn="l">
              <a:lnSpc>
                <a:spcPct val="110000"/>
              </a:lnSpc>
              <a:spcBef>
                <a:spcPts val="200"/>
              </a:spcBef>
              <a:spcAft>
                <a:spcPts val="0"/>
              </a:spcAft>
              <a:buClr>
                <a:schemeClr val="lt1"/>
              </a:buClr>
              <a:buSzPts val="1000"/>
              <a:buNone/>
              <a:defRPr sz="1000"/>
            </a:lvl5pPr>
            <a:lvl6pPr marL="2743200" lvl="5" indent="-228600" algn="l">
              <a:lnSpc>
                <a:spcPct val="110000"/>
              </a:lnSpc>
              <a:spcBef>
                <a:spcPts val="200"/>
              </a:spcBef>
              <a:spcAft>
                <a:spcPts val="0"/>
              </a:spcAft>
              <a:buClr>
                <a:schemeClr val="lt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DARK Header with Image, Charts or Tables White Logo ">
  <p:cSld name="DARK Header with Image, Charts or Tables White Logo ">
    <p:spTree>
      <p:nvGrpSpPr>
        <p:cNvPr id="1" name="Shape 251"/>
        <p:cNvGrpSpPr/>
        <p:nvPr/>
      </p:nvGrpSpPr>
      <p:grpSpPr>
        <a:xfrm>
          <a:off x="0" y="0"/>
          <a:ext cx="0" cy="0"/>
          <a:chOff x="0" y="0"/>
          <a:chExt cx="0" cy="0"/>
        </a:xfrm>
      </p:grpSpPr>
      <p:sp>
        <p:nvSpPr>
          <p:cNvPr id="252" name="Google Shape;252;p81"/>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81"/>
          <p:cNvSpPr/>
          <p:nvPr/>
        </p:nvSpPr>
        <p:spPr>
          <a:xfrm>
            <a:off x="0" y="0"/>
            <a:ext cx="9144000" cy="1183341"/>
          </a:xfrm>
          <a:prstGeom prst="rect">
            <a:avLst/>
          </a:prstGeom>
          <a:solidFill>
            <a:srgbClr val="95002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81"/>
          <p:cNvSpPr txBox="1">
            <a:spLocks noGrp="1"/>
          </p:cNvSpPr>
          <p:nvPr>
            <p:ph type="title"/>
          </p:nvPr>
        </p:nvSpPr>
        <p:spPr>
          <a:xfrm>
            <a:off x="338328" y="0"/>
            <a:ext cx="8393373"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5" name="Google Shape;255;p81"/>
          <p:cNvSpPr>
            <a:spLocks noGrp="1"/>
          </p:cNvSpPr>
          <p:nvPr>
            <p:ph type="pic" idx="2"/>
          </p:nvPr>
        </p:nvSpPr>
        <p:spPr>
          <a:xfrm>
            <a:off x="368490" y="1542197"/>
            <a:ext cx="8393373" cy="3018229"/>
          </a:xfrm>
          <a:prstGeom prst="rect">
            <a:avLst/>
          </a:prstGeom>
          <a:noFill/>
          <a:ln>
            <a:noFill/>
          </a:ln>
        </p:spPr>
      </p:sp>
      <p:sp>
        <p:nvSpPr>
          <p:cNvPr id="256" name="Google Shape;256;p81"/>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sz="1000" b="0" i="0">
                <a:solidFill>
                  <a:schemeClr val="lt1"/>
                </a:solidFill>
                <a:latin typeface="Arial"/>
                <a:ea typeface="Arial"/>
                <a:cs typeface="Arial"/>
                <a:sym typeface="Arial"/>
              </a:defRPr>
            </a:lvl1pPr>
            <a:lvl2pPr marL="0" lvl="1" indent="0" algn="r">
              <a:spcBef>
                <a:spcPts val="0"/>
              </a:spcBef>
              <a:buNone/>
              <a:defRPr sz="1000" b="0" i="0">
                <a:solidFill>
                  <a:schemeClr val="lt1"/>
                </a:solidFill>
                <a:latin typeface="Arial"/>
                <a:ea typeface="Arial"/>
                <a:cs typeface="Arial"/>
                <a:sym typeface="Arial"/>
              </a:defRPr>
            </a:lvl2pPr>
            <a:lvl3pPr marL="0" lvl="2" indent="0" algn="r">
              <a:spcBef>
                <a:spcPts val="0"/>
              </a:spcBef>
              <a:buNone/>
              <a:defRPr sz="1000" b="0" i="0">
                <a:solidFill>
                  <a:schemeClr val="lt1"/>
                </a:solidFill>
                <a:latin typeface="Arial"/>
                <a:ea typeface="Arial"/>
                <a:cs typeface="Arial"/>
                <a:sym typeface="Arial"/>
              </a:defRPr>
            </a:lvl3pPr>
            <a:lvl4pPr marL="0" lvl="3" indent="0" algn="r">
              <a:spcBef>
                <a:spcPts val="0"/>
              </a:spcBef>
              <a:buNone/>
              <a:defRPr sz="1000" b="0" i="0">
                <a:solidFill>
                  <a:schemeClr val="lt1"/>
                </a:solidFill>
                <a:latin typeface="Arial"/>
                <a:ea typeface="Arial"/>
                <a:cs typeface="Arial"/>
                <a:sym typeface="Arial"/>
              </a:defRPr>
            </a:lvl4pPr>
            <a:lvl5pPr marL="0" lvl="4" indent="0" algn="r">
              <a:spcBef>
                <a:spcPts val="0"/>
              </a:spcBef>
              <a:buNone/>
              <a:defRPr sz="1000" b="0" i="0">
                <a:solidFill>
                  <a:schemeClr val="lt1"/>
                </a:solidFill>
                <a:latin typeface="Arial"/>
                <a:ea typeface="Arial"/>
                <a:cs typeface="Arial"/>
                <a:sym typeface="Arial"/>
              </a:defRPr>
            </a:lvl5pPr>
            <a:lvl6pPr marL="0" lvl="5" indent="0" algn="r">
              <a:spcBef>
                <a:spcPts val="0"/>
              </a:spcBef>
              <a:buNone/>
              <a:defRPr sz="1000" b="0" i="0">
                <a:solidFill>
                  <a:schemeClr val="lt1"/>
                </a:solidFill>
                <a:latin typeface="Arial"/>
                <a:ea typeface="Arial"/>
                <a:cs typeface="Arial"/>
                <a:sym typeface="Arial"/>
              </a:defRPr>
            </a:lvl6pPr>
            <a:lvl7pPr marL="0" lvl="6" indent="0" algn="r">
              <a:spcBef>
                <a:spcPts val="0"/>
              </a:spcBef>
              <a:buNone/>
              <a:defRPr sz="1000" b="0" i="0">
                <a:solidFill>
                  <a:schemeClr val="lt1"/>
                </a:solidFill>
                <a:latin typeface="Arial"/>
                <a:ea typeface="Arial"/>
                <a:cs typeface="Arial"/>
                <a:sym typeface="Arial"/>
              </a:defRPr>
            </a:lvl7pPr>
            <a:lvl8pPr marL="0" lvl="7" indent="0" algn="r">
              <a:spcBef>
                <a:spcPts val="0"/>
              </a:spcBef>
              <a:buNone/>
              <a:defRPr sz="1000" b="0" i="0">
                <a:solidFill>
                  <a:schemeClr val="lt1"/>
                </a:solidFill>
                <a:latin typeface="Arial"/>
                <a:ea typeface="Arial"/>
                <a:cs typeface="Arial"/>
                <a:sym typeface="Arial"/>
              </a:defRPr>
            </a:lvl8pPr>
            <a:lvl9pPr marL="0" lvl="8" indent="0" algn="r">
              <a:spcBef>
                <a:spcPts val="0"/>
              </a:spcBef>
              <a:buNone/>
              <a:defRPr sz="10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257" name="Google Shape;257;p81"/>
          <p:cNvPicPr preferRelativeResize="0"/>
          <p:nvPr/>
        </p:nvPicPr>
        <p:blipFill rotWithShape="1">
          <a:blip r:embed="rId2">
            <a:alphaModFix/>
          </a:blip>
          <a:srcRect/>
          <a:stretch/>
        </p:blipFill>
        <p:spPr>
          <a:xfrm>
            <a:off x="305373" y="4687803"/>
            <a:ext cx="479325" cy="372116"/>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DARK Slide with Full-Bleed Graphic">
  <p:cSld name="DARK Slide with Full-Bleed Graphic">
    <p:spTree>
      <p:nvGrpSpPr>
        <p:cNvPr id="1" name="Shape 258"/>
        <p:cNvGrpSpPr/>
        <p:nvPr/>
      </p:nvGrpSpPr>
      <p:grpSpPr>
        <a:xfrm>
          <a:off x="0" y="0"/>
          <a:ext cx="0" cy="0"/>
          <a:chOff x="0" y="0"/>
          <a:chExt cx="0" cy="0"/>
        </a:xfrm>
      </p:grpSpPr>
      <p:sp>
        <p:nvSpPr>
          <p:cNvPr id="259" name="Google Shape;259;p82"/>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82"/>
          <p:cNvSpPr>
            <a:spLocks noGrp="1"/>
          </p:cNvSpPr>
          <p:nvPr>
            <p:ph type="pic" idx="2"/>
          </p:nvPr>
        </p:nvSpPr>
        <p:spPr>
          <a:xfrm>
            <a:off x="0" y="1188721"/>
            <a:ext cx="9144000" cy="3954779"/>
          </a:xfrm>
          <a:prstGeom prst="rect">
            <a:avLst/>
          </a:prstGeom>
          <a:noFill/>
          <a:ln>
            <a:noFill/>
          </a:ln>
        </p:spPr>
      </p:sp>
      <p:sp>
        <p:nvSpPr>
          <p:cNvPr id="261" name="Google Shape;261;p82"/>
          <p:cNvSpPr/>
          <p:nvPr/>
        </p:nvSpPr>
        <p:spPr>
          <a:xfrm>
            <a:off x="0" y="0"/>
            <a:ext cx="9144000" cy="1183341"/>
          </a:xfrm>
          <a:prstGeom prst="rect">
            <a:avLst/>
          </a:prstGeom>
          <a:solidFill>
            <a:srgbClr val="95002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82"/>
          <p:cNvSpPr txBox="1">
            <a:spLocks noGrp="1"/>
          </p:cNvSpPr>
          <p:nvPr>
            <p:ph type="title"/>
          </p:nvPr>
        </p:nvSpPr>
        <p:spPr>
          <a:xfrm>
            <a:off x="338328" y="0"/>
            <a:ext cx="8393373"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DARK End Slide">
  <p:cSld name="DARK End Slide">
    <p:spTree>
      <p:nvGrpSpPr>
        <p:cNvPr id="1" name="Shape 263"/>
        <p:cNvGrpSpPr/>
        <p:nvPr/>
      </p:nvGrpSpPr>
      <p:grpSpPr>
        <a:xfrm>
          <a:off x="0" y="0"/>
          <a:ext cx="0" cy="0"/>
          <a:chOff x="0" y="0"/>
          <a:chExt cx="0" cy="0"/>
        </a:xfrm>
      </p:grpSpPr>
      <p:sp>
        <p:nvSpPr>
          <p:cNvPr id="264" name="Google Shape;264;p83"/>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83"/>
          <p:cNvSpPr txBox="1">
            <a:spLocks noGrp="1"/>
          </p:cNvSpPr>
          <p:nvPr>
            <p:ph type="title"/>
          </p:nvPr>
        </p:nvSpPr>
        <p:spPr>
          <a:xfrm>
            <a:off x="914400" y="3282696"/>
            <a:ext cx="7772400" cy="1600200"/>
          </a:xfrm>
          <a:prstGeom prst="rect">
            <a:avLst/>
          </a:prstGeom>
          <a:noFill/>
          <a:ln>
            <a:noFill/>
          </a:ln>
        </p:spPr>
        <p:txBody>
          <a:bodyPr spcFirstLastPara="1" wrap="square" lIns="0" tIns="0" rIns="0" bIns="0" anchor="b" anchorCtr="0">
            <a:noAutofit/>
          </a:bodyPr>
          <a:lstStyle>
            <a:lvl1pPr lvl="0" algn="r">
              <a:spcBef>
                <a:spcPts val="0"/>
              </a:spcBef>
              <a:spcAft>
                <a:spcPts val="0"/>
              </a:spcAft>
              <a:buClr>
                <a:schemeClr val="lt1"/>
              </a:buClr>
              <a:buSzPts val="6000"/>
              <a:buFont typeface="Arial Black"/>
              <a:buNone/>
              <a:defRPr sz="6000" b="1" i="0" cap="none">
                <a:solidFill>
                  <a:schemeClr val="lt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All Caps Red">
  <p:cSld name="Title - All Caps Red">
    <p:spTree>
      <p:nvGrpSpPr>
        <p:cNvPr id="1" name="Shape 18"/>
        <p:cNvGrpSpPr/>
        <p:nvPr/>
      </p:nvGrpSpPr>
      <p:grpSpPr>
        <a:xfrm>
          <a:off x="0" y="0"/>
          <a:ext cx="0" cy="0"/>
          <a:chOff x="0" y="0"/>
          <a:chExt cx="0" cy="0"/>
        </a:xfrm>
      </p:grpSpPr>
      <p:sp>
        <p:nvSpPr>
          <p:cNvPr id="19" name="Google Shape;19;p44"/>
          <p:cNvSpPr/>
          <p:nvPr/>
        </p:nvSpPr>
        <p:spPr>
          <a:xfrm>
            <a:off x="0" y="0"/>
            <a:ext cx="9144000" cy="5143500"/>
          </a:xfrm>
          <a:prstGeom prst="rect">
            <a:avLst/>
          </a:prstGeom>
          <a:solidFill>
            <a:srgbClr val="FFFFF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0" name="Google Shape;20;p44"/>
          <p:cNvSpPr/>
          <p:nvPr/>
        </p:nvSpPr>
        <p:spPr>
          <a:xfrm>
            <a:off x="0" y="0"/>
            <a:ext cx="9144000" cy="3394804"/>
          </a:xfrm>
          <a:prstGeom prst="rect">
            <a:avLst/>
          </a:prstGeom>
          <a:solidFill>
            <a:srgbClr val="95002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2"/>
              </a:solidFill>
              <a:latin typeface="Arial"/>
              <a:ea typeface="Arial"/>
              <a:cs typeface="Arial"/>
              <a:sym typeface="Arial"/>
            </a:endParaRPr>
          </a:p>
        </p:txBody>
      </p:sp>
      <p:sp>
        <p:nvSpPr>
          <p:cNvPr id="21" name="Google Shape;21;p44"/>
          <p:cNvSpPr txBox="1">
            <a:spLocks noGrp="1"/>
          </p:cNvSpPr>
          <p:nvPr>
            <p:ph type="title"/>
          </p:nvPr>
        </p:nvSpPr>
        <p:spPr>
          <a:xfrm>
            <a:off x="368490" y="502920"/>
            <a:ext cx="8393373" cy="249631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FF"/>
              </a:buClr>
              <a:buSzPts val="3600"/>
              <a:buFont typeface="Arial Black"/>
              <a:buNone/>
              <a:defRPr sz="3600" b="1" i="0" cap="none">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44"/>
          <p:cNvSpPr txBox="1">
            <a:spLocks noGrp="1"/>
          </p:cNvSpPr>
          <p:nvPr>
            <p:ph type="body" idx="1"/>
          </p:nvPr>
        </p:nvSpPr>
        <p:spPr>
          <a:xfrm>
            <a:off x="5841242" y="3959352"/>
            <a:ext cx="2920621" cy="831012"/>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chemeClr val="dk1"/>
              </a:buClr>
              <a:buSzPts val="1400"/>
              <a:buNone/>
              <a:defRPr sz="1400" b="1" i="0" cap="none">
                <a:solidFill>
                  <a:schemeClr val="dk1"/>
                </a:solidFill>
                <a:latin typeface="Arial"/>
                <a:ea typeface="Arial"/>
                <a:cs typeface="Arial"/>
                <a:sym typeface="Arial"/>
              </a:defRPr>
            </a:lvl1pPr>
            <a:lvl2pPr marL="914400" lvl="1" indent="-228600" algn="r">
              <a:lnSpc>
                <a:spcPct val="110000"/>
              </a:lnSpc>
              <a:spcBef>
                <a:spcPts val="200"/>
              </a:spcBef>
              <a:spcAft>
                <a:spcPts val="0"/>
              </a:spcAft>
              <a:buClr>
                <a:schemeClr val="dk1"/>
              </a:buClr>
              <a:buSzPts val="1000"/>
              <a:buFont typeface="Arial"/>
              <a:buNone/>
              <a:defRPr sz="1000" b="0" i="0">
                <a:solidFill>
                  <a:schemeClr val="dk1"/>
                </a:solidFill>
                <a:latin typeface="Arial"/>
                <a:ea typeface="Arial"/>
                <a:cs typeface="Arial"/>
                <a:sym typeface="Arial"/>
              </a:defRPr>
            </a:lvl2pPr>
            <a:lvl3pPr marL="1371600" lvl="2" indent="-342900" algn="l">
              <a:lnSpc>
                <a:spcPct val="110000"/>
              </a:lnSpc>
              <a:spcBef>
                <a:spcPts val="360"/>
              </a:spcBef>
              <a:spcAft>
                <a:spcPts val="0"/>
              </a:spcAft>
              <a:buClr>
                <a:schemeClr val="dk1"/>
              </a:buClr>
              <a:buSzPts val="1800"/>
              <a:buChar char="•"/>
              <a:defRPr/>
            </a:lvl3pPr>
            <a:lvl4pPr marL="1828800" lvl="3" indent="-342900" algn="l">
              <a:lnSpc>
                <a:spcPct val="110000"/>
              </a:lnSpc>
              <a:spcBef>
                <a:spcPts val="360"/>
              </a:spcBef>
              <a:spcAft>
                <a:spcPts val="0"/>
              </a:spcAft>
              <a:buClr>
                <a:schemeClr val="dk1"/>
              </a:buClr>
              <a:buSzPts val="1800"/>
              <a:buChar char="•"/>
              <a:defRPr/>
            </a:lvl4pPr>
            <a:lvl5pPr marL="2286000" lvl="4" indent="-342900" algn="l">
              <a:lnSpc>
                <a:spcPct val="110000"/>
              </a:lnSpc>
              <a:spcBef>
                <a:spcPts val="360"/>
              </a:spcBef>
              <a:spcAft>
                <a:spcPts val="0"/>
              </a:spcAft>
              <a:buClr>
                <a:schemeClr val="dk1"/>
              </a:buClr>
              <a:buSzPts val="1800"/>
              <a:buChar char="•"/>
              <a:defRPr/>
            </a:lvl5pPr>
            <a:lvl6pPr marL="2743200" lvl="5" indent="-342900" algn="l">
              <a:lnSpc>
                <a:spcPct val="110000"/>
              </a:lnSpc>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3" name="Google Shape;23;p44"/>
          <p:cNvPicPr preferRelativeResize="0"/>
          <p:nvPr/>
        </p:nvPicPr>
        <p:blipFill rotWithShape="1">
          <a:blip r:embed="rId2">
            <a:alphaModFix/>
          </a:blip>
          <a:srcRect/>
          <a:stretch/>
        </p:blipFill>
        <p:spPr>
          <a:xfrm>
            <a:off x="283335" y="3679601"/>
            <a:ext cx="1937639" cy="120036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IGHT Title - Dk Gray">
  <p:cSld name="LIGHT Title - Dk Gray">
    <p:spTree>
      <p:nvGrpSpPr>
        <p:cNvPr id="1" name="Shape 24"/>
        <p:cNvGrpSpPr/>
        <p:nvPr/>
      </p:nvGrpSpPr>
      <p:grpSpPr>
        <a:xfrm>
          <a:off x="0" y="0"/>
          <a:ext cx="0" cy="0"/>
          <a:chOff x="0" y="0"/>
          <a:chExt cx="0" cy="0"/>
        </a:xfrm>
      </p:grpSpPr>
      <p:sp>
        <p:nvSpPr>
          <p:cNvPr id="25" name="Google Shape;25;p45"/>
          <p:cNvSpPr/>
          <p:nvPr/>
        </p:nvSpPr>
        <p:spPr>
          <a:xfrm>
            <a:off x="0" y="0"/>
            <a:ext cx="9144000" cy="5143500"/>
          </a:xfrm>
          <a:prstGeom prst="rect">
            <a:avLst/>
          </a:prstGeom>
          <a:solidFill>
            <a:srgbClr val="FFFFF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26" name="Google Shape;26;p45"/>
          <p:cNvSpPr/>
          <p:nvPr/>
        </p:nvSpPr>
        <p:spPr>
          <a:xfrm>
            <a:off x="0" y="0"/>
            <a:ext cx="9144000" cy="339480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2"/>
              </a:solidFill>
              <a:latin typeface="Arial"/>
              <a:ea typeface="Arial"/>
              <a:cs typeface="Arial"/>
              <a:sym typeface="Arial"/>
            </a:endParaRPr>
          </a:p>
        </p:txBody>
      </p:sp>
      <p:sp>
        <p:nvSpPr>
          <p:cNvPr id="27" name="Google Shape;27;p45"/>
          <p:cNvSpPr txBox="1">
            <a:spLocks noGrp="1"/>
          </p:cNvSpPr>
          <p:nvPr>
            <p:ph type="title"/>
          </p:nvPr>
        </p:nvSpPr>
        <p:spPr>
          <a:xfrm>
            <a:off x="368490" y="502920"/>
            <a:ext cx="8407020" cy="249631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FF"/>
              </a:buClr>
              <a:buSzPts val="3600"/>
              <a:buFont typeface="Arial Black"/>
              <a:buNone/>
              <a:defRPr sz="3600" b="1" i="0" cap="none">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 name="Google Shape;28;p45"/>
          <p:cNvSpPr txBox="1">
            <a:spLocks noGrp="1"/>
          </p:cNvSpPr>
          <p:nvPr>
            <p:ph type="body" idx="1"/>
          </p:nvPr>
        </p:nvSpPr>
        <p:spPr>
          <a:xfrm>
            <a:off x="5847520" y="3959352"/>
            <a:ext cx="2927991" cy="831012"/>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chemeClr val="dk1"/>
              </a:buClr>
              <a:buSzPts val="1400"/>
              <a:buNone/>
              <a:defRPr sz="1400" b="1" i="0" cap="none">
                <a:solidFill>
                  <a:schemeClr val="dk1"/>
                </a:solidFill>
                <a:latin typeface="Arial"/>
                <a:ea typeface="Arial"/>
                <a:cs typeface="Arial"/>
                <a:sym typeface="Arial"/>
              </a:defRPr>
            </a:lvl1pPr>
            <a:lvl2pPr marL="914400" lvl="1" indent="-228600" algn="r">
              <a:lnSpc>
                <a:spcPct val="110000"/>
              </a:lnSpc>
              <a:spcBef>
                <a:spcPts val="200"/>
              </a:spcBef>
              <a:spcAft>
                <a:spcPts val="0"/>
              </a:spcAft>
              <a:buClr>
                <a:schemeClr val="dk1"/>
              </a:buClr>
              <a:buSzPts val="1000"/>
              <a:buFont typeface="Arial"/>
              <a:buNone/>
              <a:defRPr sz="1000">
                <a:solidFill>
                  <a:schemeClr val="dk1"/>
                </a:solidFill>
                <a:latin typeface="Arial"/>
                <a:ea typeface="Arial"/>
                <a:cs typeface="Arial"/>
                <a:sym typeface="Arial"/>
              </a:defRPr>
            </a:lvl2pPr>
            <a:lvl3pPr marL="1371600" lvl="2" indent="-342900" algn="l">
              <a:lnSpc>
                <a:spcPct val="110000"/>
              </a:lnSpc>
              <a:spcBef>
                <a:spcPts val="360"/>
              </a:spcBef>
              <a:spcAft>
                <a:spcPts val="0"/>
              </a:spcAft>
              <a:buClr>
                <a:schemeClr val="dk1"/>
              </a:buClr>
              <a:buSzPts val="1800"/>
              <a:buChar char="•"/>
              <a:defRPr/>
            </a:lvl3pPr>
            <a:lvl4pPr marL="1828800" lvl="3" indent="-342900" algn="l">
              <a:lnSpc>
                <a:spcPct val="110000"/>
              </a:lnSpc>
              <a:spcBef>
                <a:spcPts val="360"/>
              </a:spcBef>
              <a:spcAft>
                <a:spcPts val="0"/>
              </a:spcAft>
              <a:buClr>
                <a:schemeClr val="dk1"/>
              </a:buClr>
              <a:buSzPts val="1800"/>
              <a:buChar char="•"/>
              <a:defRPr/>
            </a:lvl4pPr>
            <a:lvl5pPr marL="2286000" lvl="4" indent="-342900" algn="l">
              <a:lnSpc>
                <a:spcPct val="110000"/>
              </a:lnSpc>
              <a:spcBef>
                <a:spcPts val="360"/>
              </a:spcBef>
              <a:spcAft>
                <a:spcPts val="0"/>
              </a:spcAft>
              <a:buClr>
                <a:schemeClr val="dk1"/>
              </a:buClr>
              <a:buSzPts val="1800"/>
              <a:buChar char="•"/>
              <a:defRPr/>
            </a:lvl5pPr>
            <a:lvl6pPr marL="2743200" lvl="5" indent="-342900" algn="l">
              <a:lnSpc>
                <a:spcPct val="110000"/>
              </a:lnSpc>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29" name="Google Shape;29;p45"/>
          <p:cNvPicPr preferRelativeResize="0"/>
          <p:nvPr/>
        </p:nvPicPr>
        <p:blipFill rotWithShape="1">
          <a:blip r:embed="rId2">
            <a:alphaModFix/>
          </a:blip>
          <a:srcRect/>
          <a:stretch/>
        </p:blipFill>
        <p:spPr>
          <a:xfrm>
            <a:off x="283335" y="3679601"/>
            <a:ext cx="1937639" cy="120036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LIGHT Title - Photo">
  <p:cSld name="LIGHT Title - Photo">
    <p:spTree>
      <p:nvGrpSpPr>
        <p:cNvPr id="1" name="Shape 30"/>
        <p:cNvGrpSpPr/>
        <p:nvPr/>
      </p:nvGrpSpPr>
      <p:grpSpPr>
        <a:xfrm>
          <a:off x="0" y="0"/>
          <a:ext cx="0" cy="0"/>
          <a:chOff x="0" y="0"/>
          <a:chExt cx="0" cy="0"/>
        </a:xfrm>
      </p:grpSpPr>
      <p:sp>
        <p:nvSpPr>
          <p:cNvPr id="31" name="Google Shape;31;p46"/>
          <p:cNvSpPr/>
          <p:nvPr/>
        </p:nvSpPr>
        <p:spPr>
          <a:xfrm>
            <a:off x="0" y="0"/>
            <a:ext cx="9144000" cy="5143500"/>
          </a:xfrm>
          <a:prstGeom prst="rect">
            <a:avLst/>
          </a:prstGeom>
          <a:solidFill>
            <a:srgbClr val="FFFFFF"/>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32" name="Google Shape;32;p46"/>
          <p:cNvPicPr preferRelativeResize="0"/>
          <p:nvPr/>
        </p:nvPicPr>
        <p:blipFill rotWithShape="1">
          <a:blip r:embed="rId2">
            <a:alphaModFix/>
          </a:blip>
          <a:srcRect/>
          <a:stretch/>
        </p:blipFill>
        <p:spPr>
          <a:xfrm>
            <a:off x="0" y="0"/>
            <a:ext cx="9144000" cy="3390900"/>
          </a:xfrm>
          <a:prstGeom prst="rect">
            <a:avLst/>
          </a:prstGeom>
          <a:noFill/>
          <a:ln>
            <a:noFill/>
          </a:ln>
        </p:spPr>
      </p:pic>
      <p:sp>
        <p:nvSpPr>
          <p:cNvPr id="33" name="Google Shape;33;p46"/>
          <p:cNvSpPr txBox="1">
            <a:spLocks noGrp="1"/>
          </p:cNvSpPr>
          <p:nvPr>
            <p:ph type="title"/>
          </p:nvPr>
        </p:nvSpPr>
        <p:spPr>
          <a:xfrm>
            <a:off x="368490" y="502920"/>
            <a:ext cx="8420667" cy="2496312"/>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FFFFFF"/>
              </a:buClr>
              <a:buSzPts val="3600"/>
              <a:buFont typeface="Arial Black"/>
              <a:buNone/>
              <a:defRPr sz="3600" b="1" i="0" cap="none">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46"/>
          <p:cNvSpPr txBox="1">
            <a:spLocks noGrp="1"/>
          </p:cNvSpPr>
          <p:nvPr>
            <p:ph type="body" idx="1"/>
          </p:nvPr>
        </p:nvSpPr>
        <p:spPr>
          <a:xfrm>
            <a:off x="5841241" y="3959352"/>
            <a:ext cx="2947917" cy="844660"/>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chemeClr val="dk1"/>
              </a:buClr>
              <a:buSzPts val="1400"/>
              <a:buNone/>
              <a:defRPr sz="1400" b="1" i="0" cap="none">
                <a:solidFill>
                  <a:schemeClr val="dk1"/>
                </a:solidFill>
                <a:latin typeface="Arial"/>
                <a:ea typeface="Arial"/>
                <a:cs typeface="Arial"/>
                <a:sym typeface="Arial"/>
              </a:defRPr>
            </a:lvl1pPr>
            <a:lvl2pPr marL="914400" lvl="1" indent="-228600" algn="r">
              <a:lnSpc>
                <a:spcPct val="110000"/>
              </a:lnSpc>
              <a:spcBef>
                <a:spcPts val="200"/>
              </a:spcBef>
              <a:spcAft>
                <a:spcPts val="0"/>
              </a:spcAft>
              <a:buClr>
                <a:schemeClr val="dk1"/>
              </a:buClr>
              <a:buSzPts val="1000"/>
              <a:buFont typeface="Arial"/>
              <a:buNone/>
              <a:defRPr sz="1000" b="0" i="0">
                <a:solidFill>
                  <a:schemeClr val="dk1"/>
                </a:solidFill>
                <a:latin typeface="Arial"/>
                <a:ea typeface="Arial"/>
                <a:cs typeface="Arial"/>
                <a:sym typeface="Arial"/>
              </a:defRPr>
            </a:lvl2pPr>
            <a:lvl3pPr marL="1371600" lvl="2" indent="-342900" algn="l">
              <a:lnSpc>
                <a:spcPct val="110000"/>
              </a:lnSpc>
              <a:spcBef>
                <a:spcPts val="360"/>
              </a:spcBef>
              <a:spcAft>
                <a:spcPts val="0"/>
              </a:spcAft>
              <a:buClr>
                <a:schemeClr val="dk1"/>
              </a:buClr>
              <a:buSzPts val="1800"/>
              <a:buChar char="•"/>
              <a:defRPr/>
            </a:lvl3pPr>
            <a:lvl4pPr marL="1828800" lvl="3" indent="-342900" algn="l">
              <a:lnSpc>
                <a:spcPct val="110000"/>
              </a:lnSpc>
              <a:spcBef>
                <a:spcPts val="360"/>
              </a:spcBef>
              <a:spcAft>
                <a:spcPts val="0"/>
              </a:spcAft>
              <a:buClr>
                <a:schemeClr val="dk1"/>
              </a:buClr>
              <a:buSzPts val="1800"/>
              <a:buChar char="•"/>
              <a:defRPr/>
            </a:lvl4pPr>
            <a:lvl5pPr marL="2286000" lvl="4" indent="-342900" algn="l">
              <a:lnSpc>
                <a:spcPct val="110000"/>
              </a:lnSpc>
              <a:spcBef>
                <a:spcPts val="360"/>
              </a:spcBef>
              <a:spcAft>
                <a:spcPts val="0"/>
              </a:spcAft>
              <a:buClr>
                <a:schemeClr val="dk1"/>
              </a:buClr>
              <a:buSzPts val="1800"/>
              <a:buChar char="•"/>
              <a:defRPr/>
            </a:lvl5pPr>
            <a:lvl6pPr marL="2743200" lvl="5" indent="-342900" algn="l">
              <a:lnSpc>
                <a:spcPct val="110000"/>
              </a:lnSpc>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pic>
        <p:nvPicPr>
          <p:cNvPr id="35" name="Google Shape;35;p46"/>
          <p:cNvPicPr preferRelativeResize="0"/>
          <p:nvPr/>
        </p:nvPicPr>
        <p:blipFill rotWithShape="1">
          <a:blip r:embed="rId3">
            <a:alphaModFix/>
          </a:blip>
          <a:srcRect/>
          <a:stretch/>
        </p:blipFill>
        <p:spPr>
          <a:xfrm>
            <a:off x="283335" y="3679601"/>
            <a:ext cx="1937639" cy="120036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LIGHT Section Break White">
  <p:cSld name="LIGHT Section Break White">
    <p:spTree>
      <p:nvGrpSpPr>
        <p:cNvPr id="1" name="Shape 36"/>
        <p:cNvGrpSpPr/>
        <p:nvPr/>
      </p:nvGrpSpPr>
      <p:grpSpPr>
        <a:xfrm>
          <a:off x="0" y="0"/>
          <a:ext cx="0" cy="0"/>
          <a:chOff x="0" y="0"/>
          <a:chExt cx="0" cy="0"/>
        </a:xfrm>
      </p:grpSpPr>
      <p:sp>
        <p:nvSpPr>
          <p:cNvPr id="37" name="Google Shape;37;p47"/>
          <p:cNvSpPr txBox="1">
            <a:spLocks noGrp="1"/>
          </p:cNvSpPr>
          <p:nvPr>
            <p:ph type="title"/>
          </p:nvPr>
        </p:nvSpPr>
        <p:spPr>
          <a:xfrm>
            <a:off x="914400" y="3282696"/>
            <a:ext cx="7772400" cy="1600200"/>
          </a:xfrm>
          <a:prstGeom prst="rect">
            <a:avLst/>
          </a:prstGeom>
          <a:noFill/>
          <a:ln>
            <a:noFill/>
          </a:ln>
        </p:spPr>
        <p:txBody>
          <a:bodyPr spcFirstLastPara="1" wrap="square" lIns="0" tIns="0" rIns="0" bIns="0" anchor="ctr" anchorCtr="0">
            <a:noAutofit/>
          </a:bodyPr>
          <a:lstStyle>
            <a:lvl1pPr lvl="0" algn="r">
              <a:spcBef>
                <a:spcPts val="0"/>
              </a:spcBef>
              <a:spcAft>
                <a:spcPts val="0"/>
              </a:spcAft>
              <a:buClr>
                <a:schemeClr val="dk1"/>
              </a:buClr>
              <a:buSzPts val="3600"/>
              <a:buFont typeface="Arial Black"/>
              <a:buNone/>
              <a:defRPr sz="3600" b="1" i="0" cap="none">
                <a:solidFill>
                  <a:schemeClr val="dk1"/>
                </a:solidFill>
                <a:latin typeface="Arial Black"/>
                <a:ea typeface="Arial Black"/>
                <a:cs typeface="Arial Black"/>
                <a:sym typeface="Arial Black"/>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47"/>
          <p:cNvSpPr txBox="1">
            <a:spLocks noGrp="1"/>
          </p:cNvSpPr>
          <p:nvPr>
            <p:ph type="body" idx="1"/>
          </p:nvPr>
        </p:nvSpPr>
        <p:spPr>
          <a:xfrm>
            <a:off x="5536452" y="2715448"/>
            <a:ext cx="3177897" cy="545634"/>
          </a:xfrm>
          <a:prstGeom prst="rect">
            <a:avLst/>
          </a:prstGeom>
          <a:noFill/>
          <a:ln>
            <a:noFill/>
          </a:ln>
        </p:spPr>
        <p:txBody>
          <a:bodyPr spcFirstLastPara="1" wrap="square" lIns="91425" tIns="45700" rIns="91425" bIns="45700" anchor="t" anchorCtr="0">
            <a:normAutofit/>
          </a:bodyPr>
          <a:lstStyle>
            <a:lvl1pPr marL="457200" lvl="0" indent="-228600" algn="r">
              <a:lnSpc>
                <a:spcPct val="100000"/>
              </a:lnSpc>
              <a:spcBef>
                <a:spcPts val="0"/>
              </a:spcBef>
              <a:spcAft>
                <a:spcPts val="0"/>
              </a:spcAft>
              <a:buClr>
                <a:srgbClr val="323C47"/>
              </a:buClr>
              <a:buSzPts val="1400"/>
              <a:buNone/>
              <a:defRPr sz="1400" b="0" i="0">
                <a:solidFill>
                  <a:srgbClr val="323C47"/>
                </a:solidFill>
                <a:latin typeface="Arial"/>
                <a:ea typeface="Arial"/>
                <a:cs typeface="Arial"/>
                <a:sym typeface="Arial"/>
              </a:defRPr>
            </a:lvl1pPr>
            <a:lvl2pPr marL="914400" lvl="1" indent="-228600" algn="l">
              <a:lnSpc>
                <a:spcPct val="110000"/>
              </a:lnSpc>
              <a:spcBef>
                <a:spcPts val="280"/>
              </a:spcBef>
              <a:spcAft>
                <a:spcPts val="0"/>
              </a:spcAft>
              <a:buClr>
                <a:schemeClr val="dk1"/>
              </a:buClr>
              <a:buSzPts val="1400"/>
              <a:buFont typeface="Arial"/>
              <a:buNone/>
              <a:defRPr sz="1400"/>
            </a:lvl2pPr>
            <a:lvl3pPr marL="1371600" lvl="2" indent="-342900" algn="l">
              <a:lnSpc>
                <a:spcPct val="110000"/>
              </a:lnSpc>
              <a:spcBef>
                <a:spcPts val="360"/>
              </a:spcBef>
              <a:spcAft>
                <a:spcPts val="0"/>
              </a:spcAft>
              <a:buClr>
                <a:schemeClr val="dk1"/>
              </a:buClr>
              <a:buSzPts val="1800"/>
              <a:buChar char="•"/>
              <a:defRPr/>
            </a:lvl3pPr>
            <a:lvl4pPr marL="1828800" lvl="3" indent="-342900" algn="l">
              <a:lnSpc>
                <a:spcPct val="110000"/>
              </a:lnSpc>
              <a:spcBef>
                <a:spcPts val="360"/>
              </a:spcBef>
              <a:spcAft>
                <a:spcPts val="0"/>
              </a:spcAft>
              <a:buClr>
                <a:schemeClr val="dk1"/>
              </a:buClr>
              <a:buSzPts val="1800"/>
              <a:buChar char="•"/>
              <a:defRPr/>
            </a:lvl4pPr>
            <a:lvl5pPr marL="2286000" lvl="4" indent="-342900" algn="l">
              <a:lnSpc>
                <a:spcPct val="110000"/>
              </a:lnSpc>
              <a:spcBef>
                <a:spcPts val="360"/>
              </a:spcBef>
              <a:spcAft>
                <a:spcPts val="0"/>
              </a:spcAft>
              <a:buClr>
                <a:schemeClr val="dk1"/>
              </a:buClr>
              <a:buSzPts val="1800"/>
              <a:buChar char="•"/>
              <a:defRPr/>
            </a:lvl5pPr>
            <a:lvl6pPr marL="2743200" lvl="5" indent="-342900" algn="l">
              <a:lnSpc>
                <a:spcPct val="110000"/>
              </a:lnSpc>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IGHT Slide Normal">
  <p:cSld name="LIGHT Slide Normal">
    <p:spTree>
      <p:nvGrpSpPr>
        <p:cNvPr id="1" name="Shape 39"/>
        <p:cNvGrpSpPr/>
        <p:nvPr/>
      </p:nvGrpSpPr>
      <p:grpSpPr>
        <a:xfrm>
          <a:off x="0" y="0"/>
          <a:ext cx="0" cy="0"/>
          <a:chOff x="0" y="0"/>
          <a:chExt cx="0" cy="0"/>
        </a:xfrm>
      </p:grpSpPr>
      <p:sp>
        <p:nvSpPr>
          <p:cNvPr id="40" name="Google Shape;40;p48"/>
          <p:cNvSpPr txBox="1">
            <a:spLocks noGrp="1"/>
          </p:cNvSpPr>
          <p:nvPr>
            <p:ph type="title"/>
          </p:nvPr>
        </p:nvSpPr>
        <p:spPr>
          <a:xfrm>
            <a:off x="341194" y="0"/>
            <a:ext cx="8400470"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48"/>
          <p:cNvSpPr txBox="1">
            <a:spLocks noGrp="1"/>
          </p:cNvSpPr>
          <p:nvPr>
            <p:ph type="body" idx="1"/>
          </p:nvPr>
        </p:nvSpPr>
        <p:spPr>
          <a:xfrm>
            <a:off x="341194" y="1544806"/>
            <a:ext cx="8447964" cy="3231910"/>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333D47"/>
              </a:buClr>
              <a:buSzPts val="1600"/>
              <a:buNone/>
              <a:defRPr b="1" i="0">
                <a:solidFill>
                  <a:srgbClr val="333D47"/>
                </a:solidFill>
                <a:latin typeface="Arial"/>
                <a:ea typeface="Arial"/>
                <a:cs typeface="Arial"/>
                <a:sym typeface="Arial"/>
              </a:defRPr>
            </a:lvl1pPr>
            <a:lvl2pPr marL="914400" lvl="1" indent="-228600" algn="l">
              <a:lnSpc>
                <a:spcPct val="110000"/>
              </a:lnSpc>
              <a:spcBef>
                <a:spcPts val="320"/>
              </a:spcBef>
              <a:spcAft>
                <a:spcPts val="0"/>
              </a:spcAft>
              <a:buClr>
                <a:schemeClr val="dk1"/>
              </a:buClr>
              <a:buSzPts val="1600"/>
              <a:buFont typeface="Arial"/>
              <a:buNone/>
              <a:defRPr>
                <a:solidFill>
                  <a:schemeClr val="dk1"/>
                </a:solidFill>
                <a:latin typeface="Arial"/>
                <a:ea typeface="Arial"/>
                <a:cs typeface="Arial"/>
                <a:sym typeface="Arial"/>
              </a:defRPr>
            </a:lvl2pPr>
            <a:lvl3pPr marL="1371600" lvl="2" indent="-317500" algn="l">
              <a:lnSpc>
                <a:spcPct val="110000"/>
              </a:lnSpc>
              <a:spcBef>
                <a:spcPts val="280"/>
              </a:spcBef>
              <a:spcAft>
                <a:spcPts val="0"/>
              </a:spcAft>
              <a:buClr>
                <a:schemeClr val="dk1"/>
              </a:buClr>
              <a:buSzPts val="1400"/>
              <a:buChar char="•"/>
              <a:defRPr b="0" i="0">
                <a:solidFill>
                  <a:schemeClr val="dk1"/>
                </a:solidFill>
                <a:latin typeface="Arial"/>
                <a:ea typeface="Arial"/>
                <a:cs typeface="Arial"/>
                <a:sym typeface="Arial"/>
              </a:defRPr>
            </a:lvl3pPr>
            <a:lvl4pPr marL="1828800" lvl="3" indent="-317500" algn="l">
              <a:lnSpc>
                <a:spcPct val="110000"/>
              </a:lnSpc>
              <a:spcBef>
                <a:spcPts val="280"/>
              </a:spcBef>
              <a:spcAft>
                <a:spcPts val="0"/>
              </a:spcAft>
              <a:buClr>
                <a:schemeClr val="dk1"/>
              </a:buClr>
              <a:buSzPts val="1400"/>
              <a:buChar char="•"/>
              <a:defRPr b="0" i="0">
                <a:solidFill>
                  <a:schemeClr val="dk1"/>
                </a:solidFill>
                <a:latin typeface="Arial"/>
                <a:ea typeface="Arial"/>
                <a:cs typeface="Arial"/>
                <a:sym typeface="Arial"/>
              </a:defRPr>
            </a:lvl4pPr>
            <a:lvl5pPr marL="2286000" lvl="4" indent="-317500" algn="l">
              <a:lnSpc>
                <a:spcPct val="110000"/>
              </a:lnSpc>
              <a:spcBef>
                <a:spcPts val="280"/>
              </a:spcBef>
              <a:spcAft>
                <a:spcPts val="0"/>
              </a:spcAft>
              <a:buClr>
                <a:schemeClr val="dk1"/>
              </a:buClr>
              <a:buSzPts val="1400"/>
              <a:buChar char="•"/>
              <a:defRPr sz="1400" b="0" i="0">
                <a:solidFill>
                  <a:schemeClr val="dk1"/>
                </a:solidFill>
                <a:latin typeface="Arial"/>
                <a:ea typeface="Arial"/>
                <a:cs typeface="Arial"/>
                <a:sym typeface="Arial"/>
              </a:defRPr>
            </a:lvl5pPr>
            <a:lvl6pPr marL="2743200" lvl="5" indent="-317500" algn="l">
              <a:lnSpc>
                <a:spcPct val="110000"/>
              </a:lnSpc>
              <a:spcBef>
                <a:spcPts val="280"/>
              </a:spcBef>
              <a:spcAft>
                <a:spcPts val="0"/>
              </a:spcAft>
              <a:buClr>
                <a:schemeClr val="dk1"/>
              </a:buClr>
              <a:buSzPts val="1400"/>
              <a:buChar char="•"/>
              <a:defRPr sz="1400" b="0" i="0">
                <a:solidFill>
                  <a:schemeClr val="dk1"/>
                </a:solidFill>
                <a:latin typeface="Arial"/>
                <a:ea typeface="Arial"/>
                <a:cs typeface="Arial"/>
                <a:sym typeface="Arial"/>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2" name="Google Shape;42;p48"/>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LIGHT Slide Two Column">
  <p:cSld name="LIGHT Slide Two Column">
    <p:spTree>
      <p:nvGrpSpPr>
        <p:cNvPr id="1" name="Shape 43"/>
        <p:cNvGrpSpPr/>
        <p:nvPr/>
      </p:nvGrpSpPr>
      <p:grpSpPr>
        <a:xfrm>
          <a:off x="0" y="0"/>
          <a:ext cx="0" cy="0"/>
          <a:chOff x="0" y="0"/>
          <a:chExt cx="0" cy="0"/>
        </a:xfrm>
      </p:grpSpPr>
      <p:sp>
        <p:nvSpPr>
          <p:cNvPr id="44" name="Google Shape;44;p49"/>
          <p:cNvSpPr txBox="1">
            <a:spLocks noGrp="1"/>
          </p:cNvSpPr>
          <p:nvPr>
            <p:ph type="title"/>
          </p:nvPr>
        </p:nvSpPr>
        <p:spPr>
          <a:xfrm>
            <a:off x="338328" y="0"/>
            <a:ext cx="8434317"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49"/>
          <p:cNvSpPr txBox="1">
            <a:spLocks noGrp="1"/>
          </p:cNvSpPr>
          <p:nvPr>
            <p:ph type="body" idx="1"/>
          </p:nvPr>
        </p:nvSpPr>
        <p:spPr>
          <a:xfrm>
            <a:off x="342422" y="1512308"/>
            <a:ext cx="4052157" cy="326440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333D47"/>
              </a:buClr>
              <a:buSzPts val="1400"/>
              <a:buNone/>
              <a:defRPr sz="1400" b="1" i="0">
                <a:solidFill>
                  <a:srgbClr val="333D47"/>
                </a:solidFill>
                <a:latin typeface="Arial"/>
                <a:ea typeface="Arial"/>
                <a:cs typeface="Arial"/>
                <a:sym typeface="Arial"/>
              </a:defRPr>
            </a:lvl1pPr>
            <a:lvl2pPr marL="914400" lvl="1" indent="-228600" algn="l">
              <a:lnSpc>
                <a:spcPct val="110000"/>
              </a:lnSpc>
              <a:spcBef>
                <a:spcPts val="280"/>
              </a:spcBef>
              <a:spcAft>
                <a:spcPts val="0"/>
              </a:spcAft>
              <a:buClr>
                <a:schemeClr val="dk1"/>
              </a:buClr>
              <a:buSzPts val="1400"/>
              <a:buFont typeface="Arial"/>
              <a:buNone/>
              <a:defRPr sz="1400">
                <a:solidFill>
                  <a:schemeClr val="dk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Char char="•"/>
              <a:defRPr sz="1200" b="0" i="0">
                <a:solidFill>
                  <a:schemeClr val="dk1"/>
                </a:solidFill>
                <a:latin typeface="Arial"/>
                <a:ea typeface="Arial"/>
                <a:cs typeface="Arial"/>
                <a:sym typeface="Arial"/>
              </a:defRPr>
            </a:lvl4pPr>
            <a:lvl5pPr marL="2286000" lvl="4" indent="-304800" algn="l">
              <a:lnSpc>
                <a:spcPct val="100000"/>
              </a:lnSpc>
              <a:spcBef>
                <a:spcPts val="240"/>
              </a:spcBef>
              <a:spcAft>
                <a:spcPts val="0"/>
              </a:spcAft>
              <a:buClr>
                <a:schemeClr val="dk1"/>
              </a:buClr>
              <a:buSzPts val="1200"/>
              <a:buChar char="•"/>
              <a:defRPr sz="1200" b="0" i="0">
                <a:solidFill>
                  <a:schemeClr val="dk1"/>
                </a:solidFill>
                <a:latin typeface="Arial"/>
                <a:ea typeface="Arial"/>
                <a:cs typeface="Arial"/>
                <a:sym typeface="Arial"/>
              </a:defRPr>
            </a:lvl5pPr>
            <a:lvl6pPr marL="2743200" lvl="5" indent="-342900" algn="l">
              <a:lnSpc>
                <a:spcPct val="110000"/>
              </a:lnSpc>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49"/>
          <p:cNvSpPr txBox="1">
            <a:spLocks noGrp="1"/>
          </p:cNvSpPr>
          <p:nvPr>
            <p:ph type="body" idx="2"/>
          </p:nvPr>
        </p:nvSpPr>
        <p:spPr>
          <a:xfrm>
            <a:off x="4722124" y="1528548"/>
            <a:ext cx="4039739" cy="3220873"/>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rgbClr val="333D47"/>
              </a:buClr>
              <a:buSzPts val="1400"/>
              <a:buNone/>
              <a:defRPr sz="1400" b="1" i="0">
                <a:solidFill>
                  <a:srgbClr val="333D47"/>
                </a:solidFill>
                <a:latin typeface="Arial"/>
                <a:ea typeface="Arial"/>
                <a:cs typeface="Arial"/>
                <a:sym typeface="Arial"/>
              </a:defRPr>
            </a:lvl1pPr>
            <a:lvl2pPr marL="914400" lvl="1" indent="-228600" algn="l">
              <a:lnSpc>
                <a:spcPct val="110000"/>
              </a:lnSpc>
              <a:spcBef>
                <a:spcPts val="280"/>
              </a:spcBef>
              <a:spcAft>
                <a:spcPts val="0"/>
              </a:spcAft>
              <a:buClr>
                <a:schemeClr val="dk1"/>
              </a:buClr>
              <a:buSzPts val="1400"/>
              <a:buFont typeface="Arial"/>
              <a:buNone/>
              <a:defRPr sz="1400">
                <a:solidFill>
                  <a:schemeClr val="dk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Char char="•"/>
              <a:defRPr sz="1200" b="0" i="0">
                <a:solidFill>
                  <a:schemeClr val="dk1"/>
                </a:solidFill>
                <a:latin typeface="Arial"/>
                <a:ea typeface="Arial"/>
                <a:cs typeface="Arial"/>
                <a:sym typeface="Arial"/>
              </a:defRPr>
            </a:lvl4pPr>
            <a:lvl5pPr marL="2286000" lvl="4" indent="-304800" algn="l">
              <a:lnSpc>
                <a:spcPct val="100000"/>
              </a:lnSpc>
              <a:spcBef>
                <a:spcPts val="240"/>
              </a:spcBef>
              <a:spcAft>
                <a:spcPts val="0"/>
              </a:spcAft>
              <a:buClr>
                <a:schemeClr val="dk1"/>
              </a:buClr>
              <a:buSzPts val="1200"/>
              <a:buChar char="•"/>
              <a:defRPr sz="1200" b="0" i="0">
                <a:solidFill>
                  <a:schemeClr val="dk1"/>
                </a:solidFill>
                <a:latin typeface="Arial"/>
                <a:ea typeface="Arial"/>
                <a:cs typeface="Arial"/>
                <a:sym typeface="Arial"/>
              </a:defRPr>
            </a:lvl5pPr>
            <a:lvl6pPr marL="2743200" lvl="5" indent="-342900" algn="l">
              <a:lnSpc>
                <a:spcPct val="110000"/>
              </a:lnSpc>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49"/>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IGHT Text with Image, Chart or Table" type="picTx">
  <p:cSld name="PICTURE_WITH_CAPTION_TEXT">
    <p:spTree>
      <p:nvGrpSpPr>
        <p:cNvPr id="1" name="Shape 48"/>
        <p:cNvGrpSpPr/>
        <p:nvPr/>
      </p:nvGrpSpPr>
      <p:grpSpPr>
        <a:xfrm>
          <a:off x="0" y="0"/>
          <a:ext cx="0" cy="0"/>
          <a:chOff x="0" y="0"/>
          <a:chExt cx="0" cy="0"/>
        </a:xfrm>
      </p:grpSpPr>
      <p:sp>
        <p:nvSpPr>
          <p:cNvPr id="49" name="Google Shape;49;p50"/>
          <p:cNvSpPr txBox="1">
            <a:spLocks noGrp="1"/>
          </p:cNvSpPr>
          <p:nvPr>
            <p:ph type="title"/>
          </p:nvPr>
        </p:nvSpPr>
        <p:spPr>
          <a:xfrm>
            <a:off x="338328" y="0"/>
            <a:ext cx="8447964" cy="1188720"/>
          </a:xfrm>
          <a:prstGeom prst="rect">
            <a:avLst/>
          </a:prstGeom>
          <a:noFill/>
          <a:ln>
            <a:noFill/>
          </a:ln>
        </p:spPr>
        <p:txBody>
          <a:bodyPr spcFirstLastPara="1" wrap="square" lIns="0" tIns="0" rIns="0" bIns="0" anchor="ctr" anchorCtr="0">
            <a:noAutofit/>
          </a:bodyPr>
          <a:lstStyle>
            <a:lvl1pPr lvl="0" algn="l">
              <a:spcBef>
                <a:spcPts val="0"/>
              </a:spcBef>
              <a:spcAft>
                <a:spcPts val="0"/>
              </a:spcAft>
              <a:buClr>
                <a:srgbClr val="FFFFFF"/>
              </a:buClr>
              <a:buSzPts val="2800"/>
              <a:buFont typeface="Arial"/>
              <a:buNone/>
              <a:defRPr sz="28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50"/>
          <p:cNvSpPr>
            <a:spLocks noGrp="1"/>
          </p:cNvSpPr>
          <p:nvPr>
            <p:ph type="pic" idx="2"/>
          </p:nvPr>
        </p:nvSpPr>
        <p:spPr>
          <a:xfrm>
            <a:off x="3275463" y="1545336"/>
            <a:ext cx="5502777" cy="3231380"/>
          </a:xfrm>
          <a:prstGeom prst="rect">
            <a:avLst/>
          </a:prstGeom>
          <a:noFill/>
          <a:ln>
            <a:noFill/>
          </a:ln>
        </p:spPr>
      </p:sp>
      <p:sp>
        <p:nvSpPr>
          <p:cNvPr id="51" name="Google Shape;51;p50"/>
          <p:cNvSpPr txBox="1">
            <a:spLocks noGrp="1"/>
          </p:cNvSpPr>
          <p:nvPr>
            <p:ph type="body" idx="1"/>
          </p:nvPr>
        </p:nvSpPr>
        <p:spPr>
          <a:xfrm>
            <a:off x="346926" y="1531688"/>
            <a:ext cx="2587343" cy="3245028"/>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0"/>
              </a:spcBef>
              <a:spcAft>
                <a:spcPts val="0"/>
              </a:spcAft>
              <a:buClr>
                <a:schemeClr val="dk1"/>
              </a:buClr>
              <a:buSzPts val="1400"/>
              <a:buNone/>
              <a:defRPr sz="1400" b="1" i="0">
                <a:solidFill>
                  <a:schemeClr val="dk1"/>
                </a:solidFill>
                <a:latin typeface="Arial"/>
                <a:ea typeface="Arial"/>
                <a:cs typeface="Arial"/>
                <a:sym typeface="Arial"/>
              </a:defRPr>
            </a:lvl1pPr>
            <a:lvl2pPr marL="914400" lvl="1" indent="-228600" algn="l">
              <a:lnSpc>
                <a:spcPct val="110000"/>
              </a:lnSpc>
              <a:spcBef>
                <a:spcPts val="280"/>
              </a:spcBef>
              <a:spcAft>
                <a:spcPts val="0"/>
              </a:spcAft>
              <a:buClr>
                <a:schemeClr val="dk1"/>
              </a:buClr>
              <a:buSzPts val="1400"/>
              <a:buFont typeface="Arial"/>
              <a:buNone/>
              <a:defRPr sz="1400" b="0" i="0">
                <a:solidFill>
                  <a:schemeClr val="dk1"/>
                </a:solidFill>
                <a:latin typeface="Arial"/>
                <a:ea typeface="Arial"/>
                <a:cs typeface="Arial"/>
                <a:sym typeface="Arial"/>
              </a:defRPr>
            </a:lvl2pPr>
            <a:lvl3pPr marL="1371600" lvl="2"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3pPr>
            <a:lvl4pPr marL="1828800" lvl="3" indent="-304800" algn="l">
              <a:lnSpc>
                <a:spcPct val="100000"/>
              </a:lnSpc>
              <a:spcBef>
                <a:spcPts val="240"/>
              </a:spcBef>
              <a:spcAft>
                <a:spcPts val="0"/>
              </a:spcAft>
              <a:buClr>
                <a:schemeClr val="dk1"/>
              </a:buClr>
              <a:buSzPts val="1200"/>
              <a:buFont typeface="Arial"/>
              <a:buChar char="•"/>
              <a:defRPr sz="1200" b="0" i="0">
                <a:solidFill>
                  <a:schemeClr val="dk1"/>
                </a:solidFill>
                <a:latin typeface="Arial"/>
                <a:ea typeface="Arial"/>
                <a:cs typeface="Arial"/>
                <a:sym typeface="Arial"/>
              </a:defRPr>
            </a:lvl4pPr>
            <a:lvl5pPr marL="2286000" lvl="4" indent="-228600" algn="l">
              <a:lnSpc>
                <a:spcPct val="110000"/>
              </a:lnSpc>
              <a:spcBef>
                <a:spcPts val="200"/>
              </a:spcBef>
              <a:spcAft>
                <a:spcPts val="0"/>
              </a:spcAft>
              <a:buClr>
                <a:schemeClr val="dk1"/>
              </a:buClr>
              <a:buSzPts val="1000"/>
              <a:buNone/>
              <a:defRPr sz="1000"/>
            </a:lvl5pPr>
            <a:lvl6pPr marL="2743200" lvl="5" indent="-228600" algn="l">
              <a:lnSpc>
                <a:spcPct val="110000"/>
              </a:lnSpc>
              <a:spcBef>
                <a:spcPts val="200"/>
              </a:spcBef>
              <a:spcAft>
                <a:spcPts val="0"/>
              </a:spcAft>
              <a:buClr>
                <a:schemeClr val="dk1"/>
              </a:buClr>
              <a:buSzPts val="1000"/>
              <a:buNone/>
              <a:defRPr sz="1000"/>
            </a:lvl6pPr>
            <a:lvl7pPr marL="3200400" lvl="6" indent="-228600" algn="l">
              <a:spcBef>
                <a:spcPts val="200"/>
              </a:spcBef>
              <a:spcAft>
                <a:spcPts val="0"/>
              </a:spcAft>
              <a:buClr>
                <a:schemeClr val="dk1"/>
              </a:buClr>
              <a:buSzPts val="1000"/>
              <a:buNone/>
              <a:defRPr sz="1000"/>
            </a:lvl7pPr>
            <a:lvl8pPr marL="3657600" lvl="7" indent="-228600" algn="l">
              <a:spcBef>
                <a:spcPts val="200"/>
              </a:spcBef>
              <a:spcAft>
                <a:spcPts val="0"/>
              </a:spcAft>
              <a:buClr>
                <a:schemeClr val="dk1"/>
              </a:buClr>
              <a:buSzPts val="1000"/>
              <a:buNone/>
              <a:defRPr sz="1000"/>
            </a:lvl8pPr>
            <a:lvl9pPr marL="4114800" lvl="8" indent="-228600" algn="l">
              <a:spcBef>
                <a:spcPts val="200"/>
              </a:spcBef>
              <a:spcAft>
                <a:spcPts val="0"/>
              </a:spcAft>
              <a:buClr>
                <a:schemeClr val="dk1"/>
              </a:buClr>
              <a:buSzPts val="1000"/>
              <a:buNone/>
              <a:defRPr sz="1000"/>
            </a:lvl9pPr>
          </a:lstStyle>
          <a:p>
            <a:endParaRPr/>
          </a:p>
        </p:txBody>
      </p:sp>
      <p:sp>
        <p:nvSpPr>
          <p:cNvPr id="52" name="Google Shape;52;p50"/>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pic>
        <p:nvPicPr>
          <p:cNvPr id="10" name="Google Shape;10;p39"/>
          <p:cNvPicPr preferRelativeResize="0"/>
          <p:nvPr/>
        </p:nvPicPr>
        <p:blipFill rotWithShape="1">
          <a:blip r:embed="rId20">
            <a:alphaModFix/>
          </a:blip>
          <a:srcRect/>
          <a:stretch/>
        </p:blipFill>
        <p:spPr>
          <a:xfrm>
            <a:off x="283164" y="4687693"/>
            <a:ext cx="507614" cy="394289"/>
          </a:xfrm>
          <a:prstGeom prst="rect">
            <a:avLst/>
          </a:prstGeom>
          <a:noFill/>
          <a:ln>
            <a:noFill/>
          </a:ln>
        </p:spPr>
      </p:pic>
      <p:sp>
        <p:nvSpPr>
          <p:cNvPr id="11" name="Google Shape;11;p39"/>
          <p:cNvSpPr/>
          <p:nvPr/>
        </p:nvSpPr>
        <p:spPr>
          <a:xfrm>
            <a:off x="0" y="0"/>
            <a:ext cx="9144000" cy="1197936"/>
          </a:xfrm>
          <a:prstGeom prst="rect">
            <a:avLst/>
          </a:prstGeom>
          <a:solidFill>
            <a:srgbClr val="333D4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2" name="Google Shape;12;p39"/>
          <p:cNvSpPr txBox="1">
            <a:spLocks noGrp="1"/>
          </p:cNvSpPr>
          <p:nvPr>
            <p:ph type="title"/>
          </p:nvPr>
        </p:nvSpPr>
        <p:spPr>
          <a:xfrm>
            <a:off x="341194" y="0"/>
            <a:ext cx="8393374" cy="1197936"/>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rgbClr val="FFFFFF"/>
              </a:buClr>
              <a:buSzPts val="2800"/>
              <a:buFont typeface="Arial"/>
              <a:buNone/>
              <a:defRPr sz="28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39"/>
          <p:cNvSpPr txBox="1">
            <a:spLocks noGrp="1"/>
          </p:cNvSpPr>
          <p:nvPr>
            <p:ph type="body" idx="1"/>
          </p:nvPr>
        </p:nvSpPr>
        <p:spPr>
          <a:xfrm>
            <a:off x="354842" y="1544806"/>
            <a:ext cx="8393373" cy="3049817"/>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rgbClr val="333D47"/>
              </a:buClr>
              <a:buSzPts val="1600"/>
              <a:buFont typeface="Arial"/>
              <a:buNone/>
              <a:defRPr sz="1600" b="1" i="0" u="none" strike="noStrike" cap="none">
                <a:solidFill>
                  <a:srgbClr val="333D47"/>
                </a:solidFill>
                <a:latin typeface="Arial"/>
                <a:ea typeface="Arial"/>
                <a:cs typeface="Arial"/>
                <a:sym typeface="Arial"/>
              </a:defRPr>
            </a:lvl1pPr>
            <a:lvl2pPr marL="914400" marR="0" lvl="1" indent="-228600" algn="l" rtl="0">
              <a:lnSpc>
                <a:spcPct val="110000"/>
              </a:lnSpc>
              <a:spcBef>
                <a:spcPts val="32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2pPr>
            <a:lvl3pPr marL="1371600" marR="0" lvl="2" indent="-317500" algn="l" rtl="0">
              <a:lnSpc>
                <a:spcPct val="11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3pPr>
            <a:lvl4pPr marL="1828800" marR="0" lvl="3" indent="-317500" algn="l" rtl="0">
              <a:lnSpc>
                <a:spcPct val="110000"/>
              </a:lnSpc>
              <a:spcBef>
                <a:spcPts val="28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04800" algn="l" rtl="0">
              <a:lnSpc>
                <a:spcPct val="11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5pPr>
            <a:lvl6pPr marL="2743200" marR="0" lvl="5" indent="-304800" algn="l" rtl="0">
              <a:lnSpc>
                <a:spcPct val="110000"/>
              </a:lnSpc>
              <a:spcBef>
                <a:spcPts val="240"/>
              </a:spcBef>
              <a:spcAft>
                <a:spcPts val="0"/>
              </a:spcAft>
              <a:buClr>
                <a:schemeClr val="dk1"/>
              </a:buClr>
              <a:buSzPts val="1200"/>
              <a:buFont typeface="Arial"/>
              <a:buChar char="•"/>
              <a:defRPr sz="12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4" name="Google Shape;14;p39"/>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00" b="0" i="0" u="none" strike="noStrike" cap="none">
                <a:solidFill>
                  <a:schemeClr val="dk1"/>
                </a:solidFill>
                <a:latin typeface="Arial"/>
                <a:ea typeface="Arial"/>
                <a:cs typeface="Arial"/>
                <a:sym typeface="Arial"/>
              </a:defRPr>
            </a:lvl1pPr>
            <a:lvl2pPr marL="0" marR="0" lvl="1" indent="0" algn="r" rtl="0">
              <a:spcBef>
                <a:spcPts val="0"/>
              </a:spcBef>
              <a:buNone/>
              <a:defRPr sz="1000" b="0" i="0" u="none" strike="noStrike" cap="none">
                <a:solidFill>
                  <a:schemeClr val="dk1"/>
                </a:solidFill>
                <a:latin typeface="Arial"/>
                <a:ea typeface="Arial"/>
                <a:cs typeface="Arial"/>
                <a:sym typeface="Arial"/>
              </a:defRPr>
            </a:lvl2pPr>
            <a:lvl3pPr marL="0" marR="0" lvl="2" indent="0" algn="r" rtl="0">
              <a:spcBef>
                <a:spcPts val="0"/>
              </a:spcBef>
              <a:buNone/>
              <a:defRPr sz="1000" b="0" i="0" u="none" strike="noStrike" cap="none">
                <a:solidFill>
                  <a:schemeClr val="dk1"/>
                </a:solidFill>
                <a:latin typeface="Arial"/>
                <a:ea typeface="Arial"/>
                <a:cs typeface="Arial"/>
                <a:sym typeface="Arial"/>
              </a:defRPr>
            </a:lvl3pPr>
            <a:lvl4pPr marL="0" marR="0" lvl="3" indent="0" algn="r" rtl="0">
              <a:spcBef>
                <a:spcPts val="0"/>
              </a:spcBef>
              <a:buNone/>
              <a:defRPr sz="1000" b="0" i="0" u="none" strike="noStrike" cap="none">
                <a:solidFill>
                  <a:schemeClr val="dk1"/>
                </a:solidFill>
                <a:latin typeface="Arial"/>
                <a:ea typeface="Arial"/>
                <a:cs typeface="Arial"/>
                <a:sym typeface="Arial"/>
              </a:defRPr>
            </a:lvl4pPr>
            <a:lvl5pPr marL="0" marR="0" lvl="4" indent="0" algn="r" rtl="0">
              <a:spcBef>
                <a:spcPts val="0"/>
              </a:spcBef>
              <a:buNone/>
              <a:defRPr sz="1000" b="0" i="0" u="none" strike="noStrike" cap="none">
                <a:solidFill>
                  <a:schemeClr val="dk1"/>
                </a:solidFill>
                <a:latin typeface="Arial"/>
                <a:ea typeface="Arial"/>
                <a:cs typeface="Arial"/>
                <a:sym typeface="Arial"/>
              </a:defRPr>
            </a:lvl5pPr>
            <a:lvl6pPr marL="0" marR="0" lvl="5" indent="0" algn="r" rtl="0">
              <a:spcBef>
                <a:spcPts val="0"/>
              </a:spcBef>
              <a:buNone/>
              <a:defRPr sz="1000" b="0" i="0" u="none" strike="noStrike" cap="none">
                <a:solidFill>
                  <a:schemeClr val="dk1"/>
                </a:solidFill>
                <a:latin typeface="Arial"/>
                <a:ea typeface="Arial"/>
                <a:cs typeface="Arial"/>
                <a:sym typeface="Arial"/>
              </a:defRPr>
            </a:lvl6pPr>
            <a:lvl7pPr marL="0" marR="0" lvl="6" indent="0" algn="r" rtl="0">
              <a:spcBef>
                <a:spcPts val="0"/>
              </a:spcBef>
              <a:buNone/>
              <a:defRPr sz="1000" b="0" i="0" u="none" strike="noStrike" cap="none">
                <a:solidFill>
                  <a:schemeClr val="dk1"/>
                </a:solidFill>
                <a:latin typeface="Arial"/>
                <a:ea typeface="Arial"/>
                <a:cs typeface="Arial"/>
                <a:sym typeface="Arial"/>
              </a:defRPr>
            </a:lvl7pPr>
            <a:lvl8pPr marL="0" marR="0" lvl="7" indent="0" algn="r" rtl="0">
              <a:spcBef>
                <a:spcPts val="0"/>
              </a:spcBef>
              <a:buNone/>
              <a:defRPr sz="1000" b="0" i="0" u="none" strike="noStrike" cap="none">
                <a:solidFill>
                  <a:schemeClr val="dk1"/>
                </a:solidFill>
                <a:latin typeface="Arial"/>
                <a:ea typeface="Arial"/>
                <a:cs typeface="Arial"/>
                <a:sym typeface="Arial"/>
              </a:defRPr>
            </a:lvl8pPr>
            <a:lvl9pPr marL="0" marR="0" lvl="8" indent="0" algn="r" rtl="0">
              <a:spcBef>
                <a:spcPts val="0"/>
              </a:spcBef>
              <a:buNone/>
              <a:defRPr sz="10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6" r:id="rId17"/>
    <p:sldLayoutId id="2147483693" r:id="rId18"/>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9"/>
        <p:cNvGrpSpPr/>
        <p:nvPr/>
      </p:nvGrpSpPr>
      <p:grpSpPr>
        <a:xfrm>
          <a:off x="0" y="0"/>
          <a:ext cx="0" cy="0"/>
          <a:chOff x="0" y="0"/>
          <a:chExt cx="0" cy="0"/>
        </a:xfrm>
      </p:grpSpPr>
      <p:sp>
        <p:nvSpPr>
          <p:cNvPr id="190" name="Google Shape;190;p72"/>
          <p:cNvSpPr/>
          <p:nvPr/>
        </p:nvSpPr>
        <p:spPr>
          <a:xfrm>
            <a:off x="0" y="0"/>
            <a:ext cx="9144000" cy="5143500"/>
          </a:xfrm>
          <a:prstGeom prst="rect">
            <a:avLst/>
          </a:prstGeom>
          <a:solidFill>
            <a:schemeClr val="dk1"/>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191" name="Google Shape;191;p72"/>
          <p:cNvPicPr preferRelativeResize="0"/>
          <p:nvPr/>
        </p:nvPicPr>
        <p:blipFill rotWithShape="1">
          <a:blip r:embed="rId13">
            <a:alphaModFix/>
          </a:blip>
          <a:srcRect/>
          <a:stretch/>
        </p:blipFill>
        <p:spPr>
          <a:xfrm>
            <a:off x="305373" y="4687803"/>
            <a:ext cx="479325" cy="372116"/>
          </a:xfrm>
          <a:prstGeom prst="rect">
            <a:avLst/>
          </a:prstGeom>
          <a:noFill/>
          <a:ln>
            <a:noFill/>
          </a:ln>
        </p:spPr>
      </p:pic>
      <p:sp>
        <p:nvSpPr>
          <p:cNvPr id="192" name="Google Shape;192;p72"/>
          <p:cNvSpPr/>
          <p:nvPr/>
        </p:nvSpPr>
        <p:spPr>
          <a:xfrm>
            <a:off x="0" y="0"/>
            <a:ext cx="9144000" cy="1183341"/>
          </a:xfrm>
          <a:prstGeom prst="rect">
            <a:avLst/>
          </a:prstGeom>
          <a:solidFill>
            <a:srgbClr val="95002A"/>
          </a:solidFill>
          <a:ln>
            <a:noFill/>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72"/>
          <p:cNvSpPr txBox="1">
            <a:spLocks noGrp="1"/>
          </p:cNvSpPr>
          <p:nvPr>
            <p:ph type="title"/>
          </p:nvPr>
        </p:nvSpPr>
        <p:spPr>
          <a:xfrm>
            <a:off x="341194" y="0"/>
            <a:ext cx="8393374" cy="1197936"/>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Clr>
                <a:srgbClr val="FFFFFF"/>
              </a:buClr>
              <a:buSzPts val="2800"/>
              <a:buFont typeface="Arial"/>
              <a:buNone/>
              <a:defRPr sz="2800" b="1" i="0" u="none" strike="noStrike" cap="none">
                <a:solidFill>
                  <a:srgbClr val="FFFFF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94" name="Google Shape;194;p72"/>
          <p:cNvSpPr txBox="1">
            <a:spLocks noGrp="1"/>
          </p:cNvSpPr>
          <p:nvPr>
            <p:ph type="body" idx="1"/>
          </p:nvPr>
        </p:nvSpPr>
        <p:spPr>
          <a:xfrm>
            <a:off x="354842" y="1544806"/>
            <a:ext cx="8393373" cy="3049817"/>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chemeClr val="lt1"/>
              </a:buClr>
              <a:buSzPts val="1600"/>
              <a:buFont typeface="Arial"/>
              <a:buNone/>
              <a:defRPr sz="1600" b="1" i="0" u="none" strike="noStrike" cap="none">
                <a:solidFill>
                  <a:schemeClr val="lt1"/>
                </a:solidFill>
                <a:latin typeface="Arial"/>
                <a:ea typeface="Arial"/>
                <a:cs typeface="Arial"/>
                <a:sym typeface="Arial"/>
              </a:defRPr>
            </a:lvl1pPr>
            <a:lvl2pPr marL="914400" marR="0" lvl="1" indent="-228600" algn="l" rtl="0">
              <a:lnSpc>
                <a:spcPct val="110000"/>
              </a:lnSpc>
              <a:spcBef>
                <a:spcPts val="32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2pPr>
            <a:lvl3pPr marL="1371600" marR="0" lvl="2" indent="-317500" algn="l" rtl="0">
              <a:lnSpc>
                <a:spcPct val="110000"/>
              </a:lnSpc>
              <a:spcBef>
                <a:spcPts val="28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3pPr>
            <a:lvl4pPr marL="1828800" marR="0" lvl="3" indent="-317500" algn="l" rtl="0">
              <a:lnSpc>
                <a:spcPct val="110000"/>
              </a:lnSpc>
              <a:spcBef>
                <a:spcPts val="280"/>
              </a:spcBef>
              <a:spcAft>
                <a:spcPts val="0"/>
              </a:spcAft>
              <a:buClr>
                <a:schemeClr val="lt1"/>
              </a:buClr>
              <a:buSzPts val="1400"/>
              <a:buFont typeface="Arial"/>
              <a:buChar char="•"/>
              <a:defRPr sz="1400" b="0" i="0" u="none" strike="noStrike" cap="none">
                <a:solidFill>
                  <a:schemeClr val="lt1"/>
                </a:solidFill>
                <a:latin typeface="Arial"/>
                <a:ea typeface="Arial"/>
                <a:cs typeface="Arial"/>
                <a:sym typeface="Arial"/>
              </a:defRPr>
            </a:lvl4pPr>
            <a:lvl5pPr marL="2286000" marR="0" lvl="4" indent="-304800" algn="l" rtl="0">
              <a:lnSpc>
                <a:spcPct val="110000"/>
              </a:lnSpc>
              <a:spcBef>
                <a:spcPts val="24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5pPr>
            <a:lvl6pPr marL="2743200" marR="0" lvl="5" indent="-304800" algn="l" rtl="0">
              <a:lnSpc>
                <a:spcPct val="110000"/>
              </a:lnSpc>
              <a:spcBef>
                <a:spcPts val="240"/>
              </a:spcBef>
              <a:spcAft>
                <a:spcPts val="0"/>
              </a:spcAft>
              <a:buClr>
                <a:schemeClr val="lt1"/>
              </a:buClr>
              <a:buSzPts val="1200"/>
              <a:buFont typeface="Arial"/>
              <a:buChar char="•"/>
              <a:defRPr sz="1200" b="0" i="0" u="none" strike="noStrike" cap="none">
                <a:solidFill>
                  <a:schemeClr val="lt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95" name="Google Shape;195;p72"/>
          <p:cNvSpPr txBox="1">
            <a:spLocks noGrp="1"/>
          </p:cNvSpPr>
          <p:nvPr>
            <p:ph type="sldNum" idx="12"/>
          </p:nvPr>
        </p:nvSpPr>
        <p:spPr>
          <a:xfrm>
            <a:off x="6707160" y="4790364"/>
            <a:ext cx="2054703" cy="353135"/>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000" b="0" i="0">
                <a:solidFill>
                  <a:schemeClr val="lt1"/>
                </a:solidFill>
                <a:latin typeface="Arial"/>
                <a:ea typeface="Arial"/>
                <a:cs typeface="Arial"/>
                <a:sym typeface="Arial"/>
              </a:defRPr>
            </a:lvl1pPr>
            <a:lvl2pPr marL="0" marR="0" lvl="1" indent="0" algn="r" rtl="0">
              <a:spcBef>
                <a:spcPts val="0"/>
              </a:spcBef>
              <a:buNone/>
              <a:defRPr sz="1000" b="0" i="0">
                <a:solidFill>
                  <a:schemeClr val="lt1"/>
                </a:solidFill>
                <a:latin typeface="Arial"/>
                <a:ea typeface="Arial"/>
                <a:cs typeface="Arial"/>
                <a:sym typeface="Arial"/>
              </a:defRPr>
            </a:lvl2pPr>
            <a:lvl3pPr marL="0" marR="0" lvl="2" indent="0" algn="r" rtl="0">
              <a:spcBef>
                <a:spcPts val="0"/>
              </a:spcBef>
              <a:buNone/>
              <a:defRPr sz="1000" b="0" i="0">
                <a:solidFill>
                  <a:schemeClr val="lt1"/>
                </a:solidFill>
                <a:latin typeface="Arial"/>
                <a:ea typeface="Arial"/>
                <a:cs typeface="Arial"/>
                <a:sym typeface="Arial"/>
              </a:defRPr>
            </a:lvl3pPr>
            <a:lvl4pPr marL="0" marR="0" lvl="3" indent="0" algn="r" rtl="0">
              <a:spcBef>
                <a:spcPts val="0"/>
              </a:spcBef>
              <a:buNone/>
              <a:defRPr sz="1000" b="0" i="0">
                <a:solidFill>
                  <a:schemeClr val="lt1"/>
                </a:solidFill>
                <a:latin typeface="Arial"/>
                <a:ea typeface="Arial"/>
                <a:cs typeface="Arial"/>
                <a:sym typeface="Arial"/>
              </a:defRPr>
            </a:lvl4pPr>
            <a:lvl5pPr marL="0" marR="0" lvl="4" indent="0" algn="r" rtl="0">
              <a:spcBef>
                <a:spcPts val="0"/>
              </a:spcBef>
              <a:buNone/>
              <a:defRPr sz="1000" b="0" i="0">
                <a:solidFill>
                  <a:schemeClr val="lt1"/>
                </a:solidFill>
                <a:latin typeface="Arial"/>
                <a:ea typeface="Arial"/>
                <a:cs typeface="Arial"/>
                <a:sym typeface="Arial"/>
              </a:defRPr>
            </a:lvl5pPr>
            <a:lvl6pPr marL="0" marR="0" lvl="5" indent="0" algn="r" rtl="0">
              <a:spcBef>
                <a:spcPts val="0"/>
              </a:spcBef>
              <a:buNone/>
              <a:defRPr sz="1000" b="0" i="0">
                <a:solidFill>
                  <a:schemeClr val="lt1"/>
                </a:solidFill>
                <a:latin typeface="Arial"/>
                <a:ea typeface="Arial"/>
                <a:cs typeface="Arial"/>
                <a:sym typeface="Arial"/>
              </a:defRPr>
            </a:lvl6pPr>
            <a:lvl7pPr marL="0" marR="0" lvl="6" indent="0" algn="r" rtl="0">
              <a:spcBef>
                <a:spcPts val="0"/>
              </a:spcBef>
              <a:buNone/>
              <a:defRPr sz="1000" b="0" i="0">
                <a:solidFill>
                  <a:schemeClr val="lt1"/>
                </a:solidFill>
                <a:latin typeface="Arial"/>
                <a:ea typeface="Arial"/>
                <a:cs typeface="Arial"/>
                <a:sym typeface="Arial"/>
              </a:defRPr>
            </a:lvl7pPr>
            <a:lvl8pPr marL="0" marR="0" lvl="7" indent="0" algn="r" rtl="0">
              <a:spcBef>
                <a:spcPts val="0"/>
              </a:spcBef>
              <a:buNone/>
              <a:defRPr sz="1000" b="0" i="0">
                <a:solidFill>
                  <a:schemeClr val="lt1"/>
                </a:solidFill>
                <a:latin typeface="Arial"/>
                <a:ea typeface="Arial"/>
                <a:cs typeface="Arial"/>
                <a:sym typeface="Arial"/>
              </a:defRPr>
            </a:lvl8pPr>
            <a:lvl9pPr marL="0" marR="0" lvl="8" indent="0" algn="r" rtl="0">
              <a:spcBef>
                <a:spcPts val="0"/>
              </a:spcBef>
              <a:buNone/>
              <a:defRPr sz="1000" b="0" i="0">
                <a:solidFill>
                  <a:schemeClr val="lt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6.tiff"/><Relationship Id="rId5" Type="http://schemas.openxmlformats.org/officeDocument/2006/relationships/image" Target="../media/image20.pn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9.tiff"/><Relationship Id="rId5" Type="http://schemas.openxmlformats.org/officeDocument/2006/relationships/image" Target="../media/image28.tiff"/><Relationship Id="rId4" Type="http://schemas.openxmlformats.org/officeDocument/2006/relationships/image" Target="../media/image27.tiff"/></Relationships>
</file>

<file path=ppt/slides/_rels/slide2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2.tiff"/><Relationship Id="rId4" Type="http://schemas.openxmlformats.org/officeDocument/2006/relationships/image" Target="../media/image31.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38.tiff"/><Relationship Id="rId3" Type="http://schemas.openxmlformats.org/officeDocument/2006/relationships/image" Target="../media/image33.tiff"/><Relationship Id="rId7" Type="http://schemas.openxmlformats.org/officeDocument/2006/relationships/image" Target="../media/image37.tiff"/><Relationship Id="rId12" Type="http://schemas.openxmlformats.org/officeDocument/2006/relationships/image" Target="../media/image42.tiff"/><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tiff"/><Relationship Id="rId11" Type="http://schemas.openxmlformats.org/officeDocument/2006/relationships/image" Target="../media/image41.tiff"/><Relationship Id="rId5" Type="http://schemas.openxmlformats.org/officeDocument/2006/relationships/image" Target="../media/image35.tiff"/><Relationship Id="rId10" Type="http://schemas.openxmlformats.org/officeDocument/2006/relationships/image" Target="../media/image40.tiff"/><Relationship Id="rId4" Type="http://schemas.openxmlformats.org/officeDocument/2006/relationships/image" Target="../media/image34.tiff"/><Relationship Id="rId9" Type="http://schemas.openxmlformats.org/officeDocument/2006/relationships/image" Target="../media/image39.tiff"/></Relationships>
</file>

<file path=ppt/slides/_rels/slide26.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45.tif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www.youtube.com/watch?v=kc9HwsxE1OY" TargetMode="External"/><Relationship Id="rId3" Type="http://schemas.openxmlformats.org/officeDocument/2006/relationships/hyperlink" Target="https://julialang.org/learning/" TargetMode="External"/><Relationship Id="rId7" Type="http://schemas.openxmlformats.org/officeDocument/2006/relationships/hyperlink" Target="https://docs.julialang.org/en/v1/manual/noteworthy-differences/#Noteworthy-differences-from-Python"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hyperlink" Target="https://docs.julialang.org/en/v1/manual/style-guide/" TargetMode="External"/><Relationship Id="rId5" Type="http://schemas.openxmlformats.org/officeDocument/2006/relationships/hyperlink" Target="https://docs.julialang.org/en/v1/manual/workflow-tips/" TargetMode="External"/><Relationship Id="rId4" Type="http://schemas.openxmlformats.org/officeDocument/2006/relationships/hyperlink" Target="https://docs.julialang.org/en/v1/manual/performance-tip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tiff"/><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7B9543F-27BF-6246-920D-880A84A77C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75312" y="3987634"/>
            <a:ext cx="1296140" cy="769079"/>
          </a:xfrm>
          <a:prstGeom prst="rect">
            <a:avLst/>
          </a:prstGeom>
        </p:spPr>
      </p:pic>
      <p:sp>
        <p:nvSpPr>
          <p:cNvPr id="9" name="Content Placeholder 2">
            <a:extLst>
              <a:ext uri="{FF2B5EF4-FFF2-40B4-BE49-F238E27FC236}">
                <a16:creationId xmlns:a16="http://schemas.microsoft.com/office/drawing/2014/main" id="{0DF2DFE2-7B78-1A46-96E3-087FDB7239DA}"/>
              </a:ext>
            </a:extLst>
          </p:cNvPr>
          <p:cNvSpPr txBox="1">
            <a:spLocks/>
          </p:cNvSpPr>
          <p:nvPr/>
        </p:nvSpPr>
        <p:spPr>
          <a:xfrm>
            <a:off x="5697415" y="3925133"/>
            <a:ext cx="3215473" cy="1028704"/>
          </a:xfrm>
          <a:prstGeom prst="rect">
            <a:avLst/>
          </a:prstGeom>
        </p:spPr>
        <p:txBody>
          <a:bodyPr vert="horz" lIns="91440" tIns="45720" rIns="91440" bIns="45720" rtlCol="0" anchor="t">
            <a:normAutofit lnSpcReduction="10000"/>
          </a:bodyPr>
          <a:lstStyle>
            <a:lvl1pPr marL="0" indent="0" algn="l" defTabSz="457200" rtl="0" eaLnBrk="1" latinLnBrk="0" hangingPunct="1">
              <a:lnSpc>
                <a:spcPct val="100000"/>
              </a:lnSpc>
              <a:spcBef>
                <a:spcPts val="0"/>
              </a:spcBef>
              <a:buFont typeface="Arial"/>
              <a:buNone/>
              <a:defRPr sz="1600" b="1" i="0" kern="1200" cap="none" spc="0" baseline="0">
                <a:solidFill>
                  <a:srgbClr val="333D47"/>
                </a:solidFill>
                <a:latin typeface="Arial" charset="0"/>
                <a:ea typeface="Arial" charset="0"/>
                <a:cs typeface="Arial" charset="0"/>
              </a:defRPr>
            </a:lvl1pPr>
            <a:lvl2pPr marL="0" marR="0" indent="0" algn="l" defTabSz="457200" rtl="0" eaLnBrk="1" fontAlgn="auto" latinLnBrk="0" hangingPunct="1">
              <a:lnSpc>
                <a:spcPct val="110000"/>
              </a:lnSpc>
              <a:spcBef>
                <a:spcPct val="20000"/>
              </a:spcBef>
              <a:spcAft>
                <a:spcPts val="0"/>
              </a:spcAft>
              <a:buClrTx/>
              <a:buSzTx/>
              <a:buFontTx/>
              <a:buNone/>
              <a:tabLst/>
              <a:defRPr sz="1600" b="0" i="0" kern="1200">
                <a:solidFill>
                  <a:schemeClr val="tx1"/>
                </a:solidFill>
                <a:latin typeface="Arial" charset="0"/>
                <a:ea typeface="Arial" charset="0"/>
                <a:cs typeface="Arial" charset="0"/>
              </a:defRPr>
            </a:lvl2pPr>
            <a:lvl3pPr marL="233363"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3pPr>
            <a:lvl4pPr marL="460375" indent="-112713" algn="l" defTabSz="457200" rtl="0" eaLnBrk="1" latinLnBrk="0" hangingPunct="1">
              <a:lnSpc>
                <a:spcPct val="110000"/>
              </a:lnSpc>
              <a:spcBef>
                <a:spcPct val="20000"/>
              </a:spcBef>
              <a:buFont typeface="Arial" panose="020B0604020202020204" pitchFamily="34" charset="0"/>
              <a:buChar char="•"/>
              <a:tabLst/>
              <a:defRPr sz="1400" b="0" i="0" kern="1200">
                <a:solidFill>
                  <a:schemeClr val="tx1"/>
                </a:solidFill>
                <a:latin typeface="Arial" charset="0"/>
                <a:ea typeface="Arial" charset="0"/>
                <a:cs typeface="Arial" charset="0"/>
              </a:defRPr>
            </a:lvl4pPr>
            <a:lvl5pPr marL="687388" indent="-114300" algn="l" defTabSz="457200" rtl="0" eaLnBrk="1" latinLnBrk="0" hangingPunct="1">
              <a:lnSpc>
                <a:spcPct val="110000"/>
              </a:lnSpc>
              <a:spcBef>
                <a:spcPct val="20000"/>
              </a:spcBef>
              <a:buFont typeface="Arial" panose="020B0604020202020204" pitchFamily="34" charset="0"/>
              <a:buChar char="•"/>
              <a:tabLst/>
              <a:defRPr sz="1200" b="0" i="0" kern="1200">
                <a:solidFill>
                  <a:schemeClr val="tx1"/>
                </a:solidFill>
                <a:latin typeface="Arial" charset="0"/>
                <a:ea typeface="Arial" charset="0"/>
                <a:cs typeface="Arial" charset="0"/>
              </a:defRPr>
            </a:lvl5pPr>
            <a:lvl6pPr marL="920750" indent="-120650" algn="l" defTabSz="457200" rtl="0" eaLnBrk="1" latinLnBrk="0" hangingPunct="1">
              <a:lnSpc>
                <a:spcPct val="110000"/>
              </a:lnSpc>
              <a:spcBef>
                <a:spcPct val="20000"/>
              </a:spcBef>
              <a:buFont typeface="Arial"/>
              <a:buChar char="•"/>
              <a:tabLst/>
              <a:defRPr sz="1200" b="0" i="0" kern="1200">
                <a:solidFill>
                  <a:schemeClr val="tx1"/>
                </a:solidFill>
                <a:latin typeface="Arial" charset="0"/>
                <a:ea typeface="Arial" charset="0"/>
                <a:cs typeface="Arial" charset="0"/>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r"/>
            <a:r>
              <a:rPr lang="en-US" dirty="0">
                <a:solidFill>
                  <a:srgbClr val="071F45"/>
                </a:solidFill>
                <a:latin typeface="Arial"/>
                <a:cs typeface="Arial"/>
              </a:rPr>
              <a:t>15.003 Analytics Tools</a:t>
            </a:r>
          </a:p>
          <a:p>
            <a:pPr algn="r"/>
            <a:r>
              <a:rPr lang="en-US" dirty="0">
                <a:solidFill>
                  <a:srgbClr val="071F45"/>
                </a:solidFill>
                <a:latin typeface="Arial"/>
                <a:cs typeface="Arial"/>
              </a:rPr>
              <a:t> </a:t>
            </a:r>
          </a:p>
          <a:p>
            <a:pPr algn="r"/>
            <a:r>
              <a:rPr lang="en-US" sz="1800" b="1" i="0" u="none" strike="noStrike" cap="none" dirty="0">
                <a:solidFill>
                  <a:srgbClr val="1B202F"/>
                </a:solidFill>
                <a:latin typeface="Arial"/>
                <a:ea typeface="Arial"/>
                <a:cs typeface="Arial"/>
                <a:sym typeface="Arial"/>
              </a:rPr>
              <a:t>Sean Lo</a:t>
            </a:r>
            <a:r>
              <a:rPr lang="en-US" sz="1800" i="0" u="none" strike="noStrike" cap="none" dirty="0">
                <a:solidFill>
                  <a:srgbClr val="1B202F"/>
                </a:solidFill>
                <a:latin typeface="Arial"/>
                <a:ea typeface="Arial"/>
                <a:cs typeface="Arial"/>
                <a:sym typeface="Arial"/>
              </a:rPr>
              <a:t> (</a:t>
            </a:r>
            <a:r>
              <a:rPr lang="en-US" sz="1600" i="0" u="none" strike="noStrike" cap="none" dirty="0" err="1">
                <a:solidFill>
                  <a:srgbClr val="1B202F"/>
                </a:solidFill>
                <a:latin typeface="JuliaMono" panose="020B0609060300020004" pitchFamily="49" charset="-127"/>
                <a:ea typeface="JuliaMono" panose="020B0609060300020004" pitchFamily="49" charset="-127"/>
                <a:cs typeface="JuliaMono" panose="020B0609060300020004" pitchFamily="49" charset="-127"/>
                <a:sym typeface="Arial"/>
              </a:rPr>
              <a:t>seanlo@mit.edu</a:t>
            </a:r>
            <a:r>
              <a:rPr lang="en-US" sz="1800" i="0" u="none" strike="noStrike" cap="none" dirty="0">
                <a:solidFill>
                  <a:srgbClr val="1B202F"/>
                </a:solidFill>
                <a:latin typeface="Arial"/>
                <a:ea typeface="Arial"/>
                <a:cs typeface="Arial"/>
                <a:sym typeface="Arial"/>
              </a:rPr>
              <a:t>)</a:t>
            </a:r>
            <a:br>
              <a:rPr lang="en-US" sz="1800" b="1" i="0" u="none" strike="noStrike" cap="none" dirty="0">
                <a:solidFill>
                  <a:srgbClr val="1B202F"/>
                </a:solidFill>
                <a:latin typeface="Arial"/>
                <a:ea typeface="Arial"/>
                <a:cs typeface="Arial"/>
                <a:sym typeface="Arial"/>
              </a:rPr>
            </a:br>
            <a:r>
              <a:rPr lang="en-US" sz="1800" b="1" i="0" u="none" strike="noStrike" cap="none" dirty="0">
                <a:solidFill>
                  <a:srgbClr val="1B202F"/>
                </a:solidFill>
                <a:latin typeface="Arial"/>
                <a:ea typeface="Arial"/>
                <a:cs typeface="Arial"/>
                <a:sym typeface="Arial"/>
              </a:rPr>
              <a:t>Yu Ma </a:t>
            </a:r>
            <a:r>
              <a:rPr lang="en-US" sz="1800" i="0" u="none" strike="noStrike" cap="none" dirty="0">
                <a:solidFill>
                  <a:srgbClr val="1B202F"/>
                </a:solidFill>
                <a:latin typeface="Arial"/>
                <a:ea typeface="Arial"/>
                <a:cs typeface="Arial"/>
                <a:sym typeface="Arial"/>
              </a:rPr>
              <a:t> (</a:t>
            </a:r>
            <a:r>
              <a:rPr lang="en-US" sz="1600" i="0" u="none" strike="noStrike" cap="none" dirty="0" err="1">
                <a:solidFill>
                  <a:srgbClr val="1B202F"/>
                </a:solidFill>
                <a:latin typeface="JuliaMono" panose="020B0609060300020004" pitchFamily="49" charset="-127"/>
                <a:ea typeface="JuliaMono" panose="020B0609060300020004" pitchFamily="49" charset="-127"/>
                <a:cs typeface="JuliaMono" panose="020B0609060300020004" pitchFamily="49" charset="-127"/>
                <a:sym typeface="Arial"/>
              </a:rPr>
              <a:t>midsumer@mit.edu</a:t>
            </a:r>
            <a:r>
              <a:rPr lang="en-US" sz="1800" i="0" u="none" strike="noStrike" cap="none" dirty="0">
                <a:solidFill>
                  <a:srgbClr val="1B202F"/>
                </a:solidFill>
                <a:latin typeface="Arial"/>
                <a:ea typeface="Arial"/>
                <a:cs typeface="Arial"/>
                <a:sym typeface="Arial"/>
              </a:rPr>
              <a:t>)</a:t>
            </a:r>
            <a:endParaRPr lang="en-US" sz="1800" b="1" i="0" u="none" strike="noStrike" cap="none" dirty="0">
              <a:solidFill>
                <a:srgbClr val="1B202F"/>
              </a:solidFill>
              <a:latin typeface="Arial"/>
              <a:ea typeface="Arial"/>
              <a:cs typeface="Arial"/>
              <a:sym typeface="Arial"/>
            </a:endParaRPr>
          </a:p>
          <a:p>
            <a:pPr algn="r"/>
            <a:endParaRPr lang="en-US" dirty="0">
              <a:solidFill>
                <a:srgbClr val="071F45"/>
              </a:solidFill>
              <a:latin typeface="Arial"/>
              <a:cs typeface="Arial"/>
            </a:endParaRPr>
          </a:p>
        </p:txBody>
      </p:sp>
      <p:pic>
        <p:nvPicPr>
          <p:cNvPr id="1030" name="Picture 6" descr="Operations Research Center">
            <a:extLst>
              <a:ext uri="{FF2B5EF4-FFF2-40B4-BE49-F238E27FC236}">
                <a16:creationId xmlns:a16="http://schemas.microsoft.com/office/drawing/2014/main" id="{A4B3AD63-1663-9E4F-B9CE-D76E07F990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83111" y="3952952"/>
            <a:ext cx="1535896" cy="7690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uture of Computing | Oxford Martin School">
            <a:extLst>
              <a:ext uri="{FF2B5EF4-FFF2-40B4-BE49-F238E27FC236}">
                <a16:creationId xmlns:a16="http://schemas.microsoft.com/office/drawing/2014/main" id="{7C21CA27-2387-4522-BC07-ACFF7BD80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0"/>
            <a:ext cx="9144000" cy="293846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D734F5-7DC9-19E3-55FF-F54248B5FDDD}"/>
              </a:ext>
            </a:extLst>
          </p:cNvPr>
          <p:cNvSpPr txBox="1"/>
          <p:nvPr/>
        </p:nvSpPr>
        <p:spPr>
          <a:xfrm>
            <a:off x="265059" y="198284"/>
            <a:ext cx="4899794" cy="754053"/>
          </a:xfrm>
          <a:prstGeom prst="rect">
            <a:avLst/>
          </a:prstGeom>
          <a:solidFill>
            <a:srgbClr val="7A0000"/>
          </a:solidFill>
        </p:spPr>
        <p:txBody>
          <a:bodyPr wrap="square">
            <a:spAutoFit/>
          </a:bodyPr>
          <a:lstStyle/>
          <a:p>
            <a:pPr algn="ctr"/>
            <a:r>
              <a:rPr lang="en-US" sz="18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2000" dirty="0">
                <a:solidFill>
                  <a:schemeClr val="bg1"/>
                </a:solidFill>
                <a:latin typeface="Times New Roman" panose="02020603050405020304" pitchFamily="18" charset="0"/>
                <a:cs typeface="Times New Roman" panose="02020603050405020304" pitchFamily="18" charset="0"/>
              </a:rPr>
              <a:t>https://</a:t>
            </a:r>
            <a:r>
              <a:rPr lang="en-US" sz="2000" dirty="0" err="1">
                <a:solidFill>
                  <a:schemeClr val="bg1"/>
                </a:solidFill>
                <a:latin typeface="Times New Roman" panose="02020603050405020304" pitchFamily="18" charset="0"/>
                <a:cs typeface="Times New Roman" panose="02020603050405020304" pitchFamily="18" charset="0"/>
              </a:rPr>
              <a:t>forms.gle</a:t>
            </a:r>
            <a:r>
              <a:rPr lang="en-US" sz="2000" dirty="0">
                <a:solidFill>
                  <a:schemeClr val="bg1"/>
                </a:solidFill>
                <a:latin typeface="Times New Roman" panose="02020603050405020304" pitchFamily="18" charset="0"/>
                <a:cs typeface="Times New Roman" panose="02020603050405020304" pitchFamily="18" charset="0"/>
              </a:rPr>
              <a:t>/qQ8TrExBUsyxtxH88</a:t>
            </a:r>
          </a:p>
        </p:txBody>
      </p:sp>
      <p:pic>
        <p:nvPicPr>
          <p:cNvPr id="6" name="Picture 5" descr="A qr code on a white background&#10;&#10;Description automatically generated">
            <a:extLst>
              <a:ext uri="{FF2B5EF4-FFF2-40B4-BE49-F238E27FC236}">
                <a16:creationId xmlns:a16="http://schemas.microsoft.com/office/drawing/2014/main" id="{9C30D6F9-F942-C2F4-B7DE-4DDA81FB0C05}"/>
              </a:ext>
            </a:extLst>
          </p:cNvPr>
          <p:cNvPicPr>
            <a:picLocks noChangeAspect="1"/>
          </p:cNvPicPr>
          <p:nvPr/>
        </p:nvPicPr>
        <p:blipFill>
          <a:blip r:embed="rId6"/>
          <a:stretch>
            <a:fillRect/>
          </a:stretch>
        </p:blipFill>
        <p:spPr>
          <a:xfrm>
            <a:off x="1760563" y="1018637"/>
            <a:ext cx="1780110" cy="1768808"/>
          </a:xfrm>
          <a:prstGeom prst="rect">
            <a:avLst/>
          </a:prstGeom>
        </p:spPr>
      </p:pic>
      <p:sp>
        <p:nvSpPr>
          <p:cNvPr id="3" name="Google Shape;273;p1">
            <a:extLst>
              <a:ext uri="{FF2B5EF4-FFF2-40B4-BE49-F238E27FC236}">
                <a16:creationId xmlns:a16="http://schemas.microsoft.com/office/drawing/2014/main" id="{EE1C7777-4EAF-C7BF-0975-00E822C39DE4}"/>
              </a:ext>
            </a:extLst>
          </p:cNvPr>
          <p:cNvSpPr txBox="1"/>
          <p:nvPr/>
        </p:nvSpPr>
        <p:spPr>
          <a:xfrm>
            <a:off x="47728" y="3269916"/>
            <a:ext cx="7196726" cy="563558"/>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Clr>
                <a:schemeClr val="dk2"/>
              </a:buClr>
              <a:buSzPts val="1800"/>
              <a:buFont typeface="Arial Black"/>
              <a:buNone/>
            </a:pPr>
            <a:r>
              <a:rPr lang="en-US" sz="2800" dirty="0">
                <a:solidFill>
                  <a:schemeClr val="bg2"/>
                </a:solidFill>
                <a:latin typeface="+mj-lt"/>
                <a:cs typeface="Arial Black"/>
                <a:sym typeface="Arial Black"/>
              </a:rPr>
              <a:t>Optimization with </a:t>
            </a:r>
            <a:r>
              <a:rPr lang="en-US" sz="2800" dirty="0">
                <a:solidFill>
                  <a:schemeClr val="bg2"/>
                </a:solidFill>
                <a:latin typeface="JuliaMono" panose="020B0609060300020004" pitchFamily="49" charset="-127"/>
                <a:ea typeface="JuliaMono" panose="020B0609060300020004" pitchFamily="49" charset="-127"/>
                <a:cs typeface="JuliaMono" panose="020B0609060300020004" pitchFamily="49" charset="-127"/>
                <a:sym typeface="Arial Black"/>
              </a:rPr>
              <a:t>      </a:t>
            </a:r>
            <a:r>
              <a:rPr lang="en-US" sz="2800" dirty="0">
                <a:solidFill>
                  <a:schemeClr val="bg2"/>
                </a:solidFill>
                <a:latin typeface="+mj-lt"/>
                <a:cs typeface="Arial Black"/>
                <a:sym typeface="Arial Black"/>
              </a:rPr>
              <a:t>/	</a:t>
            </a:r>
            <a:endParaRPr sz="2000" dirty="0">
              <a:solidFill>
                <a:schemeClr val="bg2"/>
              </a:solidFill>
              <a:latin typeface="JuliaMono" panose="020B0609060300020004" pitchFamily="49" charset="-127"/>
              <a:ea typeface="JuliaMono" panose="020B0609060300020004" pitchFamily="49" charset="-127"/>
              <a:cs typeface="JuliaMono" panose="020B0609060300020004" pitchFamily="49" charset="-127"/>
            </a:endParaRPr>
          </a:p>
        </p:txBody>
      </p:sp>
      <p:pic>
        <p:nvPicPr>
          <p:cNvPr id="4" name="Picture 3">
            <a:extLst>
              <a:ext uri="{FF2B5EF4-FFF2-40B4-BE49-F238E27FC236}">
                <a16:creationId xmlns:a16="http://schemas.microsoft.com/office/drawing/2014/main" id="{2C924CD0-62FC-015C-75A0-FD4A8EA965B9}"/>
              </a:ext>
            </a:extLst>
          </p:cNvPr>
          <p:cNvPicPr>
            <a:picLocks noChangeAspect="1"/>
          </p:cNvPicPr>
          <p:nvPr/>
        </p:nvPicPr>
        <p:blipFill>
          <a:blip r:embed="rId7"/>
          <a:stretch>
            <a:fillRect/>
          </a:stretch>
        </p:blipFill>
        <p:spPr>
          <a:xfrm>
            <a:off x="5478900" y="3133017"/>
            <a:ext cx="1110363" cy="713805"/>
          </a:xfrm>
          <a:prstGeom prst="rect">
            <a:avLst/>
          </a:prstGeom>
        </p:spPr>
      </p:pic>
      <p:pic>
        <p:nvPicPr>
          <p:cNvPr id="7" name="Picture 2" descr="mathematical optimization in Julia ...">
            <a:extLst>
              <a:ext uri="{FF2B5EF4-FFF2-40B4-BE49-F238E27FC236}">
                <a16:creationId xmlns:a16="http://schemas.microsoft.com/office/drawing/2014/main" id="{C34C78EE-4D6E-5453-9586-F23D8B68779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71640" y="3095825"/>
            <a:ext cx="2069820" cy="7376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4315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dirty="0">
                <a:solidFill>
                  <a:srgbClr val="071F45"/>
                </a:solidFill>
                <a:latin typeface="Century Gothic"/>
                <a:ea typeface="Century Gothic"/>
                <a:cs typeface="Century Gothic"/>
                <a:sym typeface="Century Gothic"/>
              </a:rPr>
              <a:t>Introduction</a:t>
            </a:r>
            <a:endParaRPr sz="2800" b="1" i="0" u="none" strike="noStrike" cap="none" dirty="0">
              <a:solidFill>
                <a:srgbClr val="071F45"/>
              </a:solidFill>
              <a:latin typeface="Century Gothic"/>
              <a:ea typeface="Century Gothic"/>
              <a:cs typeface="Century Gothic"/>
              <a:sym typeface="Century Gothic"/>
            </a:endParaRP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8" y="987344"/>
            <a:ext cx="8076279" cy="1708120"/>
          </a:xfrm>
          <a:prstGeom prst="rect">
            <a:avLst/>
          </a:prstGeom>
          <a:noFill/>
          <a:ln>
            <a:noFill/>
          </a:ln>
        </p:spPr>
        <p:txBody>
          <a:bodyPr spcFirstLastPara="1" wrap="square" lIns="91425" tIns="45700" rIns="91425" bIns="45700" anchor="t" anchorCtr="0">
            <a:spAutoFit/>
          </a:bodyPr>
          <a:lstStyle/>
          <a:p>
            <a:pPr marL="231775" lvl="0" indent="-231775">
              <a:lnSpc>
                <a:spcPct val="150000"/>
              </a:lnSpc>
              <a:buFont typeface="Arial" panose="020B0604020202020204" pitchFamily="34" charset="0"/>
              <a:buChar char="•"/>
            </a:pPr>
            <a:r>
              <a:rPr lang="en-US" dirty="0"/>
              <a:t>Overview of optimization</a:t>
            </a:r>
          </a:p>
          <a:p>
            <a:pPr marL="231775" lvl="0" indent="-231775">
              <a:lnSpc>
                <a:spcPct val="150000"/>
              </a:lnSpc>
              <a:buFont typeface="Arial" panose="020B0604020202020204" pitchFamily="34" charset="0"/>
              <a:buChar char="•"/>
            </a:pPr>
            <a:r>
              <a:rPr lang="en-US" dirty="0"/>
              <a:t>How to formulate optimization problems</a:t>
            </a:r>
          </a:p>
          <a:p>
            <a:pPr marL="231775" lvl="0" indent="-231775">
              <a:lnSpc>
                <a:spcPct val="150000"/>
              </a:lnSpc>
              <a:buFont typeface="Arial" panose="020B0604020202020204" pitchFamily="34" charset="0"/>
              <a:buChar char="•"/>
            </a:pPr>
            <a:r>
              <a:rPr lang="en-US" dirty="0"/>
              <a:t>Model implementation in Julia/</a:t>
            </a:r>
            <a:r>
              <a:rPr lang="en-US" dirty="0" err="1"/>
              <a:t>JuMP</a:t>
            </a:r>
            <a:endParaRPr lang="en-US" dirty="0"/>
          </a:p>
          <a:p>
            <a:pPr marL="231775" lvl="2" indent="-231775">
              <a:lnSpc>
                <a:spcPct val="150000"/>
              </a:lnSpc>
              <a:buFont typeface="Arial" panose="020B0604020202020204" pitchFamily="34" charset="0"/>
              <a:buChar char="•"/>
            </a:pPr>
            <a:r>
              <a:rPr lang="en-US" dirty="0"/>
              <a:t>Detour: introduction to Julia </a:t>
            </a:r>
          </a:p>
          <a:p>
            <a:pPr marL="231775" lvl="0" indent="-231775">
              <a:lnSpc>
                <a:spcPct val="150000"/>
              </a:lnSpc>
              <a:buFont typeface="Arial" panose="020B0604020202020204" pitchFamily="34" charset="0"/>
              <a:buChar char="•"/>
            </a:pPr>
            <a:r>
              <a:rPr lang="en-US" dirty="0"/>
              <a:t>Model interpretation and takeaways</a:t>
            </a:r>
          </a:p>
        </p:txBody>
      </p:sp>
    </p:spTree>
    <p:extLst>
      <p:ext uri="{BB962C8B-B14F-4D97-AF65-F5344CB8AC3E}">
        <p14:creationId xmlns:p14="http://schemas.microsoft.com/office/powerpoint/2010/main" val="36318590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What is Optimization?</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4216368" cy="3693278"/>
          </a:xfrm>
          <a:prstGeom prst="rect">
            <a:avLst/>
          </a:prstGeom>
          <a:noFill/>
          <a:ln>
            <a:noFill/>
          </a:ln>
        </p:spPr>
        <p:txBody>
          <a:bodyPr spcFirstLastPara="1" wrap="square" lIns="91425" tIns="45700" rIns="91425" bIns="45700" anchor="t" anchorCtr="0">
            <a:spAutoFit/>
          </a:bodyPr>
          <a:lstStyle/>
          <a:p>
            <a:r>
              <a:rPr lang="en-US" sz="1800" dirty="0">
                <a:latin typeface="Calibri" panose="020F0502020204030204" pitchFamily="34" charset="0"/>
                <a:cs typeface="Calibri" panose="020F0502020204030204" pitchFamily="34" charset="0"/>
              </a:rPr>
              <a:t>Optimization is a field of mathematics that involves finding the </a:t>
            </a:r>
            <a:r>
              <a:rPr lang="en-US" sz="1800" b="1" dirty="0">
                <a:latin typeface="Calibri" panose="020F0502020204030204" pitchFamily="34" charset="0"/>
                <a:cs typeface="Calibri" panose="020F0502020204030204" pitchFamily="34" charset="0"/>
              </a:rPr>
              <a:t>minimum</a:t>
            </a:r>
            <a:r>
              <a:rPr lang="en-US" sz="1800" dirty="0">
                <a:latin typeface="Calibri" panose="020F0502020204030204" pitchFamily="34" charset="0"/>
                <a:cs typeface="Calibri" panose="020F0502020204030204" pitchFamily="34" charset="0"/>
              </a:rPr>
              <a:t> or the </a:t>
            </a:r>
            <a:r>
              <a:rPr lang="en-US" sz="1800" b="1" dirty="0">
                <a:latin typeface="Calibri" panose="020F0502020204030204" pitchFamily="34" charset="0"/>
                <a:cs typeface="Calibri" panose="020F0502020204030204" pitchFamily="34" charset="0"/>
              </a:rPr>
              <a:t>maximum</a:t>
            </a:r>
            <a:r>
              <a:rPr lang="en-US" sz="1800" dirty="0">
                <a:latin typeface="Calibri" panose="020F0502020204030204" pitchFamily="34" charset="0"/>
                <a:cs typeface="Calibri" panose="020F0502020204030204" pitchFamily="34" charset="0"/>
              </a:rPr>
              <a:t> of a function under constraints.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Most </a:t>
            </a:r>
            <a:r>
              <a:rPr lang="en-US" sz="1800" b="1" dirty="0">
                <a:latin typeface="Calibri" panose="020F0502020204030204" pitchFamily="34" charset="0"/>
                <a:cs typeface="Calibri" panose="020F0502020204030204" pitchFamily="34" charset="0"/>
              </a:rPr>
              <a:t>problems</a:t>
            </a:r>
            <a:r>
              <a:rPr lang="en-US" sz="1800" dirty="0">
                <a:latin typeface="Calibri" panose="020F0502020204030204" pitchFamily="34" charset="0"/>
                <a:cs typeface="Calibri" panose="020F0502020204030204" pitchFamily="34" charset="0"/>
              </a:rPr>
              <a:t> in real life where there is </a:t>
            </a:r>
            <a:r>
              <a:rPr lang="en-US" sz="1800" b="1" dirty="0">
                <a:latin typeface="Calibri" panose="020F0502020204030204" pitchFamily="34" charset="0"/>
                <a:cs typeface="Calibri" panose="020F0502020204030204" pitchFamily="34" charset="0"/>
              </a:rPr>
              <a:t>uncertainty</a:t>
            </a:r>
            <a:r>
              <a:rPr lang="en-US" sz="1800" dirty="0">
                <a:latin typeface="Calibri" panose="020F0502020204030204" pitchFamily="34" charset="0"/>
                <a:cs typeface="Calibri" panose="020F0502020204030204" pitchFamily="34" charset="0"/>
              </a:rPr>
              <a:t> can be modeled under an optimization framework.</a:t>
            </a:r>
          </a:p>
          <a:p>
            <a:pPr marL="285750" indent="-285750">
              <a:buFont typeface="Arial" panose="020B0604020202020204" pitchFamily="34" charset="0"/>
              <a:buChar char="•"/>
            </a:pPr>
            <a:r>
              <a:rPr lang="en-US" sz="1800" b="1" dirty="0">
                <a:latin typeface="Calibri" panose="020F0502020204030204" pitchFamily="34" charset="0"/>
                <a:cs typeface="Calibri" panose="020F0502020204030204" pitchFamily="34" charset="0"/>
              </a:rPr>
              <a:t>Why</a:t>
            </a:r>
            <a:r>
              <a:rPr lang="en-US" sz="1800" dirty="0">
                <a:latin typeface="Calibri" panose="020F0502020204030204" pitchFamily="34" charset="0"/>
                <a:cs typeface="Calibri" panose="020F0502020204030204" pitchFamily="34" charset="0"/>
              </a:rPr>
              <a:t>? When making decisions, we aim to achieve certain objectives while following some requirements.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Optimization allows us to </a:t>
            </a:r>
            <a:r>
              <a:rPr lang="en-US" sz="1800" b="1" dirty="0">
                <a:latin typeface="Calibri" panose="020F0502020204030204" pitchFamily="34" charset="0"/>
                <a:cs typeface="Calibri" panose="020F0502020204030204" pitchFamily="34" charset="0"/>
              </a:rPr>
              <a:t>formulate these problems mathematically </a:t>
            </a:r>
            <a:r>
              <a:rPr lang="en-US" sz="1800" dirty="0">
                <a:latin typeface="Calibri" panose="020F0502020204030204" pitchFamily="34" charset="0"/>
                <a:cs typeface="Calibri" panose="020F0502020204030204" pitchFamily="34" charset="0"/>
              </a:rPr>
              <a:t>and take a </a:t>
            </a:r>
            <a:r>
              <a:rPr lang="en-US" sz="1800" b="1" dirty="0">
                <a:latin typeface="Calibri" panose="020F0502020204030204" pitchFamily="34" charset="0"/>
                <a:cs typeface="Calibri" panose="020F0502020204030204" pitchFamily="34" charset="0"/>
              </a:rPr>
              <a:t>data-driven approach </a:t>
            </a:r>
            <a:r>
              <a:rPr lang="en-US" sz="1800" dirty="0">
                <a:latin typeface="Calibri" panose="020F0502020204030204" pitchFamily="34" charset="0"/>
                <a:cs typeface="Calibri" panose="020F0502020204030204" pitchFamily="34" charset="0"/>
              </a:rPr>
              <a:t>to decision-making</a:t>
            </a:r>
            <a:r>
              <a:rPr lang="en-US" sz="1800" b="1" dirty="0">
                <a:latin typeface="Calibri" panose="020F0502020204030204" pitchFamily="34" charset="0"/>
                <a:cs typeface="Calibri" panose="020F0502020204030204" pitchFamily="34" charset="0"/>
              </a:rPr>
              <a:t>.</a:t>
            </a:r>
            <a:endParaRPr lang="en-US" sz="1800" dirty="0"/>
          </a:p>
        </p:txBody>
      </p:sp>
    </p:spTree>
    <p:extLst>
      <p:ext uri="{BB962C8B-B14F-4D97-AF65-F5344CB8AC3E}">
        <p14:creationId xmlns:p14="http://schemas.microsoft.com/office/powerpoint/2010/main" val="25168854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What is Optimization?</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4216368" cy="3693278"/>
          </a:xfrm>
          <a:prstGeom prst="rect">
            <a:avLst/>
          </a:prstGeom>
          <a:noFill/>
          <a:ln>
            <a:noFill/>
          </a:ln>
        </p:spPr>
        <p:txBody>
          <a:bodyPr spcFirstLastPara="1" wrap="square" lIns="91425" tIns="45700" rIns="91425" bIns="45700" anchor="t" anchorCtr="0">
            <a:spAutoFit/>
          </a:bodyPr>
          <a:lstStyle/>
          <a:p>
            <a:r>
              <a:rPr lang="en-US" sz="1800" dirty="0">
                <a:latin typeface="Calibri" panose="020F0502020204030204" pitchFamily="34" charset="0"/>
                <a:cs typeface="Calibri" panose="020F0502020204030204" pitchFamily="34" charset="0"/>
              </a:rPr>
              <a:t>Optimization is a field of mathematics that involves finding the </a:t>
            </a:r>
            <a:r>
              <a:rPr lang="en-US" sz="1800" b="1" dirty="0">
                <a:latin typeface="Calibri" panose="020F0502020204030204" pitchFamily="34" charset="0"/>
                <a:cs typeface="Calibri" panose="020F0502020204030204" pitchFamily="34" charset="0"/>
              </a:rPr>
              <a:t>minimum</a:t>
            </a:r>
            <a:r>
              <a:rPr lang="en-US" sz="1800" dirty="0">
                <a:latin typeface="Calibri" panose="020F0502020204030204" pitchFamily="34" charset="0"/>
                <a:cs typeface="Calibri" panose="020F0502020204030204" pitchFamily="34" charset="0"/>
              </a:rPr>
              <a:t> or the </a:t>
            </a:r>
            <a:r>
              <a:rPr lang="en-US" sz="1800" b="1" dirty="0">
                <a:latin typeface="Calibri" panose="020F0502020204030204" pitchFamily="34" charset="0"/>
                <a:cs typeface="Calibri" panose="020F0502020204030204" pitchFamily="34" charset="0"/>
              </a:rPr>
              <a:t>maximum</a:t>
            </a:r>
            <a:r>
              <a:rPr lang="en-US" sz="1800" dirty="0">
                <a:latin typeface="Calibri" panose="020F0502020204030204" pitchFamily="34" charset="0"/>
                <a:cs typeface="Calibri" panose="020F0502020204030204" pitchFamily="34" charset="0"/>
              </a:rPr>
              <a:t> of a function under constraints.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Most </a:t>
            </a:r>
            <a:r>
              <a:rPr lang="en-US" sz="1800" b="1" dirty="0">
                <a:latin typeface="Calibri" panose="020F0502020204030204" pitchFamily="34" charset="0"/>
                <a:cs typeface="Calibri" panose="020F0502020204030204" pitchFamily="34" charset="0"/>
              </a:rPr>
              <a:t>problems</a:t>
            </a:r>
            <a:r>
              <a:rPr lang="en-US" sz="1800" dirty="0">
                <a:latin typeface="Calibri" panose="020F0502020204030204" pitchFamily="34" charset="0"/>
                <a:cs typeface="Calibri" panose="020F0502020204030204" pitchFamily="34" charset="0"/>
              </a:rPr>
              <a:t> in real life where there is </a:t>
            </a:r>
            <a:r>
              <a:rPr lang="en-US" sz="1800" b="1" dirty="0">
                <a:latin typeface="Calibri" panose="020F0502020204030204" pitchFamily="34" charset="0"/>
                <a:cs typeface="Calibri" panose="020F0502020204030204" pitchFamily="34" charset="0"/>
              </a:rPr>
              <a:t>uncertainty</a:t>
            </a:r>
            <a:r>
              <a:rPr lang="en-US" sz="1800" dirty="0">
                <a:latin typeface="Calibri" panose="020F0502020204030204" pitchFamily="34" charset="0"/>
                <a:cs typeface="Calibri" panose="020F0502020204030204" pitchFamily="34" charset="0"/>
              </a:rPr>
              <a:t> can be modeled under an optimization framework.</a:t>
            </a:r>
          </a:p>
          <a:p>
            <a:pPr marL="285750" indent="-285750">
              <a:buFont typeface="Arial" panose="020B0604020202020204" pitchFamily="34" charset="0"/>
              <a:buChar char="•"/>
            </a:pPr>
            <a:r>
              <a:rPr lang="en-US" sz="1800" b="1" dirty="0">
                <a:latin typeface="Calibri" panose="020F0502020204030204" pitchFamily="34" charset="0"/>
                <a:cs typeface="Calibri" panose="020F0502020204030204" pitchFamily="34" charset="0"/>
              </a:rPr>
              <a:t>Why</a:t>
            </a:r>
            <a:r>
              <a:rPr lang="en-US" sz="1800" dirty="0">
                <a:latin typeface="Calibri" panose="020F0502020204030204" pitchFamily="34" charset="0"/>
                <a:cs typeface="Calibri" panose="020F0502020204030204" pitchFamily="34" charset="0"/>
              </a:rPr>
              <a:t>? When making decisions, we aim to achieve certain objectives while following some requirements.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Optimization allows us to </a:t>
            </a:r>
            <a:r>
              <a:rPr lang="en-US" sz="1800" b="1" dirty="0">
                <a:latin typeface="Calibri" panose="020F0502020204030204" pitchFamily="34" charset="0"/>
                <a:cs typeface="Calibri" panose="020F0502020204030204" pitchFamily="34" charset="0"/>
              </a:rPr>
              <a:t>formulate these problems mathematically </a:t>
            </a:r>
            <a:r>
              <a:rPr lang="en-US" sz="1800" dirty="0">
                <a:latin typeface="Calibri" panose="020F0502020204030204" pitchFamily="34" charset="0"/>
                <a:cs typeface="Calibri" panose="020F0502020204030204" pitchFamily="34" charset="0"/>
              </a:rPr>
              <a:t>and take a </a:t>
            </a:r>
            <a:r>
              <a:rPr lang="en-US" sz="1800" b="1" dirty="0">
                <a:latin typeface="Calibri" panose="020F0502020204030204" pitchFamily="34" charset="0"/>
                <a:cs typeface="Calibri" panose="020F0502020204030204" pitchFamily="34" charset="0"/>
              </a:rPr>
              <a:t>data-driven approach </a:t>
            </a:r>
            <a:r>
              <a:rPr lang="en-US" sz="1800" dirty="0">
                <a:latin typeface="Calibri" panose="020F0502020204030204" pitchFamily="34" charset="0"/>
                <a:cs typeface="Calibri" panose="020F0502020204030204" pitchFamily="34" charset="0"/>
              </a:rPr>
              <a:t>to decision-making</a:t>
            </a:r>
            <a:r>
              <a:rPr lang="en-US" sz="1800" b="1" dirty="0">
                <a:latin typeface="Calibri" panose="020F0502020204030204" pitchFamily="34" charset="0"/>
                <a:cs typeface="Calibri" panose="020F0502020204030204" pitchFamily="34" charset="0"/>
              </a:rPr>
              <a:t>.</a:t>
            </a:r>
            <a:endParaRPr lang="en-US" sz="1800" dirty="0"/>
          </a:p>
        </p:txBody>
      </p:sp>
      <p:sp>
        <p:nvSpPr>
          <p:cNvPr id="2" name="Google Shape;299;p4">
            <a:extLst>
              <a:ext uri="{FF2B5EF4-FFF2-40B4-BE49-F238E27FC236}">
                <a16:creationId xmlns:a16="http://schemas.microsoft.com/office/drawing/2014/main" id="{5F8E8057-BDB8-2BD1-574A-14211C8F1B97}"/>
              </a:ext>
            </a:extLst>
          </p:cNvPr>
          <p:cNvSpPr txBox="1"/>
          <p:nvPr/>
        </p:nvSpPr>
        <p:spPr>
          <a:xfrm>
            <a:off x="4969042" y="1310508"/>
            <a:ext cx="3686979" cy="3046948"/>
          </a:xfrm>
          <a:prstGeom prst="rect">
            <a:avLst/>
          </a:prstGeom>
          <a:noFill/>
          <a:ln>
            <a:noFill/>
          </a:ln>
        </p:spPr>
        <p:txBody>
          <a:bodyPr spcFirstLastPara="1" wrap="square" lIns="91425" tIns="45700" rIns="91425" bIns="45700" anchor="t" anchorCtr="0">
            <a:spAutoFit/>
          </a:bodyPr>
          <a:lstStyle/>
          <a:p>
            <a:pPr marL="0" indent="0">
              <a:buNone/>
            </a:pPr>
            <a:r>
              <a:rPr lang="en-US" sz="1600" dirty="0"/>
              <a:t>Examples:</a:t>
            </a:r>
          </a:p>
          <a:p>
            <a:pPr marL="0" indent="0">
              <a:buNone/>
            </a:pPr>
            <a:endParaRPr lang="en-US" sz="1600" dirty="0"/>
          </a:p>
          <a:p>
            <a:pPr marL="0" indent="0">
              <a:buNone/>
            </a:pPr>
            <a:r>
              <a:rPr lang="en-US" sz="1600" dirty="0"/>
              <a:t>“How should we schedule games to:</a:t>
            </a:r>
          </a:p>
          <a:p>
            <a:pPr marL="324000" lvl="1" indent="0">
              <a:buNone/>
            </a:pPr>
            <a:r>
              <a:rPr lang="en-US" sz="1600" dirty="0"/>
              <a:t>… maximize primetime viewership?</a:t>
            </a:r>
          </a:p>
          <a:p>
            <a:pPr marL="324000" lvl="1" indent="0">
              <a:buNone/>
            </a:pPr>
            <a:r>
              <a:rPr lang="en-US" sz="1600" dirty="0"/>
              <a:t>… minimize team travel distances?</a:t>
            </a:r>
          </a:p>
          <a:p>
            <a:pPr marL="324000" lvl="1" indent="0">
              <a:buNone/>
            </a:pPr>
            <a:r>
              <a:rPr lang="en-US" sz="1600" dirty="0"/>
              <a:t>… maximize rivalries at end of season?”</a:t>
            </a:r>
          </a:p>
          <a:p>
            <a:pPr marL="0" indent="0">
              <a:buNone/>
            </a:pPr>
            <a:endParaRPr lang="en-US" sz="1600" dirty="0"/>
          </a:p>
          <a:p>
            <a:pPr marL="0" indent="0">
              <a:buNone/>
            </a:pPr>
            <a:r>
              <a:rPr lang="en-US" sz="1600" dirty="0"/>
              <a:t>“Who should I include on my team roster to maximize team performance?”</a:t>
            </a:r>
          </a:p>
        </p:txBody>
      </p:sp>
    </p:spTree>
    <p:extLst>
      <p:ext uri="{BB962C8B-B14F-4D97-AF65-F5344CB8AC3E}">
        <p14:creationId xmlns:p14="http://schemas.microsoft.com/office/powerpoint/2010/main" val="27473688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Objectives, decisions, and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8511642" cy="646290"/>
          </a:xfrm>
          <a:prstGeom prst="rect">
            <a:avLst/>
          </a:prstGeom>
          <a:noFill/>
          <a:ln>
            <a:noFill/>
          </a:ln>
        </p:spPr>
        <p:txBody>
          <a:bodyPr spcFirstLastPara="1" wrap="square" lIns="91425" tIns="45700" rIns="91425" bIns="45700" anchor="t" anchorCtr="0">
            <a:spAutoFit/>
          </a:bodyPr>
          <a:lstStyle/>
          <a:p>
            <a:r>
              <a:rPr lang="en-US" sz="1800" dirty="0"/>
              <a:t>Let’s break down one of the previous statements: </a:t>
            </a:r>
          </a:p>
          <a:p>
            <a:r>
              <a:rPr lang="en-US" sz="1800" dirty="0"/>
              <a:t>	</a:t>
            </a:r>
            <a:r>
              <a:rPr lang="en-US" sz="1600" dirty="0"/>
              <a:t>“Who should I include on my team roster to maximize team performance?”</a:t>
            </a:r>
            <a:endParaRPr lang="en-US" sz="1800" dirty="0"/>
          </a:p>
        </p:txBody>
      </p:sp>
      <p:grpSp>
        <p:nvGrpSpPr>
          <p:cNvPr id="3" name="Group 2">
            <a:extLst>
              <a:ext uri="{FF2B5EF4-FFF2-40B4-BE49-F238E27FC236}">
                <a16:creationId xmlns:a16="http://schemas.microsoft.com/office/drawing/2014/main" id="{E5A03944-3BFA-EFFF-2A7B-68472A11681F}"/>
              </a:ext>
            </a:extLst>
          </p:cNvPr>
          <p:cNvGrpSpPr/>
          <p:nvPr/>
        </p:nvGrpSpPr>
        <p:grpSpPr>
          <a:xfrm>
            <a:off x="579743" y="2045369"/>
            <a:ext cx="8157412" cy="854286"/>
            <a:chOff x="1460543" y="4701695"/>
            <a:chExt cx="21020650" cy="2161677"/>
          </a:xfrm>
        </p:grpSpPr>
        <p:sp>
          <p:nvSpPr>
            <p:cNvPr id="4" name="Rectangle 3">
              <a:extLst>
                <a:ext uri="{FF2B5EF4-FFF2-40B4-BE49-F238E27FC236}">
                  <a16:creationId xmlns:a16="http://schemas.microsoft.com/office/drawing/2014/main" id="{DDB73AA2-7FAF-DDB9-7AFE-CBF83BF3631F}"/>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dirty="0">
                  <a:solidFill>
                    <a:schemeClr val="tx1"/>
                  </a:solidFill>
                </a:rPr>
                <a:t>For each candidate player, decide whether or not to include them on the team.</a:t>
              </a:r>
            </a:p>
          </p:txBody>
        </p:sp>
        <p:sp>
          <p:nvSpPr>
            <p:cNvPr id="7" name="Pentagon 6">
              <a:extLst>
                <a:ext uri="{FF2B5EF4-FFF2-40B4-BE49-F238E27FC236}">
                  <a16:creationId xmlns:a16="http://schemas.microsoft.com/office/drawing/2014/main" id="{6E5E60D5-E6DE-55E0-E2F5-4F055725C943}"/>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dirty="0"/>
                <a:t>What are the decisions that we are trying to make?</a:t>
              </a:r>
            </a:p>
          </p:txBody>
        </p:sp>
        <p:sp>
          <p:nvSpPr>
            <p:cNvPr id="8" name="Pentagon 7">
              <a:extLst>
                <a:ext uri="{FF2B5EF4-FFF2-40B4-BE49-F238E27FC236}">
                  <a16:creationId xmlns:a16="http://schemas.microsoft.com/office/drawing/2014/main" id="{F23B5E51-2B09-D931-893D-0FF19259CFE6}"/>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Decision Variables</a:t>
              </a:r>
            </a:p>
          </p:txBody>
        </p:sp>
      </p:grpSp>
    </p:spTree>
    <p:extLst>
      <p:ext uri="{BB962C8B-B14F-4D97-AF65-F5344CB8AC3E}">
        <p14:creationId xmlns:p14="http://schemas.microsoft.com/office/powerpoint/2010/main" val="30913459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Objectives, decisions, and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8511642" cy="646290"/>
          </a:xfrm>
          <a:prstGeom prst="rect">
            <a:avLst/>
          </a:prstGeom>
          <a:noFill/>
          <a:ln>
            <a:noFill/>
          </a:ln>
        </p:spPr>
        <p:txBody>
          <a:bodyPr spcFirstLastPara="1" wrap="square" lIns="91425" tIns="45700" rIns="91425" bIns="45700" anchor="t" anchorCtr="0">
            <a:spAutoFit/>
          </a:bodyPr>
          <a:lstStyle/>
          <a:p>
            <a:r>
              <a:rPr lang="en-US" sz="1800" dirty="0"/>
              <a:t>Let’s break down one of the previous statements: </a:t>
            </a:r>
          </a:p>
          <a:p>
            <a:r>
              <a:rPr lang="en-US" sz="1800" dirty="0"/>
              <a:t>	</a:t>
            </a:r>
            <a:r>
              <a:rPr lang="en-US" sz="1600" dirty="0"/>
              <a:t>“Who should I include on my team roster to maximize team performance?”</a:t>
            </a:r>
            <a:endParaRPr lang="en-US" sz="1800" dirty="0"/>
          </a:p>
        </p:txBody>
      </p:sp>
      <p:grpSp>
        <p:nvGrpSpPr>
          <p:cNvPr id="3" name="Group 2">
            <a:extLst>
              <a:ext uri="{FF2B5EF4-FFF2-40B4-BE49-F238E27FC236}">
                <a16:creationId xmlns:a16="http://schemas.microsoft.com/office/drawing/2014/main" id="{E5A03944-3BFA-EFFF-2A7B-68472A11681F}"/>
              </a:ext>
            </a:extLst>
          </p:cNvPr>
          <p:cNvGrpSpPr/>
          <p:nvPr/>
        </p:nvGrpSpPr>
        <p:grpSpPr>
          <a:xfrm>
            <a:off x="579743" y="2045369"/>
            <a:ext cx="8157412" cy="1765806"/>
            <a:chOff x="1460543" y="4701695"/>
            <a:chExt cx="21020650" cy="4468179"/>
          </a:xfrm>
        </p:grpSpPr>
        <p:sp>
          <p:nvSpPr>
            <p:cNvPr id="4" name="Rectangle 3">
              <a:extLst>
                <a:ext uri="{FF2B5EF4-FFF2-40B4-BE49-F238E27FC236}">
                  <a16:creationId xmlns:a16="http://schemas.microsoft.com/office/drawing/2014/main" id="{DDB73AA2-7FAF-DDB9-7AFE-CBF83BF3631F}"/>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dirty="0">
                  <a:solidFill>
                    <a:schemeClr val="tx1"/>
                  </a:solidFill>
                </a:rPr>
                <a:t>For each candidate player, decide whether or not to include them on the team.</a:t>
              </a:r>
            </a:p>
          </p:txBody>
        </p:sp>
        <p:sp>
          <p:nvSpPr>
            <p:cNvPr id="5" name="Rectangle 4">
              <a:extLst>
                <a:ext uri="{FF2B5EF4-FFF2-40B4-BE49-F238E27FC236}">
                  <a16:creationId xmlns:a16="http://schemas.microsoft.com/office/drawing/2014/main" id="{D769B6B8-72CB-E272-406D-6D861003E0AD}"/>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dirty="0">
                  <a:solidFill>
                    <a:schemeClr val="tx1"/>
                  </a:solidFill>
                </a:rPr>
                <a:t>Maximize team performance.</a:t>
              </a:r>
            </a:p>
          </p:txBody>
        </p:sp>
        <p:sp>
          <p:nvSpPr>
            <p:cNvPr id="7" name="Pentagon 6">
              <a:extLst>
                <a:ext uri="{FF2B5EF4-FFF2-40B4-BE49-F238E27FC236}">
                  <a16:creationId xmlns:a16="http://schemas.microsoft.com/office/drawing/2014/main" id="{6E5E60D5-E6DE-55E0-E2F5-4F055725C943}"/>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dirty="0"/>
                <a:t>What are the decisions that we are trying to make?</a:t>
              </a:r>
            </a:p>
          </p:txBody>
        </p:sp>
        <p:sp>
          <p:nvSpPr>
            <p:cNvPr id="8" name="Pentagon 7">
              <a:extLst>
                <a:ext uri="{FF2B5EF4-FFF2-40B4-BE49-F238E27FC236}">
                  <a16:creationId xmlns:a16="http://schemas.microsoft.com/office/drawing/2014/main" id="{F23B5E51-2B09-D931-893D-0FF19259CFE6}"/>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Decision Variables</a:t>
              </a:r>
            </a:p>
          </p:txBody>
        </p:sp>
        <p:sp>
          <p:nvSpPr>
            <p:cNvPr id="10" name="Pentagon 9">
              <a:extLst>
                <a:ext uri="{FF2B5EF4-FFF2-40B4-BE49-F238E27FC236}">
                  <a16:creationId xmlns:a16="http://schemas.microsoft.com/office/drawing/2014/main" id="{E59C13A9-48F8-3AE1-072E-EA76966EB450}"/>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objective do we want to maximize (or minimize), as a function of our decision variables?</a:t>
              </a:r>
            </a:p>
          </p:txBody>
        </p:sp>
        <p:sp>
          <p:nvSpPr>
            <p:cNvPr id="12" name="Pentagon 11">
              <a:extLst>
                <a:ext uri="{FF2B5EF4-FFF2-40B4-BE49-F238E27FC236}">
                  <a16:creationId xmlns:a16="http://schemas.microsoft.com/office/drawing/2014/main" id="{62FCBAE6-BCA7-F155-E627-F8B4DC5C1204}"/>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Problem Objective</a:t>
              </a:r>
            </a:p>
          </p:txBody>
        </p:sp>
      </p:grpSp>
    </p:spTree>
    <p:extLst>
      <p:ext uri="{BB962C8B-B14F-4D97-AF65-F5344CB8AC3E}">
        <p14:creationId xmlns:p14="http://schemas.microsoft.com/office/powerpoint/2010/main" val="14209154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Objectives, decisions, and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8511642" cy="646290"/>
          </a:xfrm>
          <a:prstGeom prst="rect">
            <a:avLst/>
          </a:prstGeom>
          <a:noFill/>
          <a:ln>
            <a:noFill/>
          </a:ln>
        </p:spPr>
        <p:txBody>
          <a:bodyPr spcFirstLastPara="1" wrap="square" lIns="91425" tIns="45700" rIns="91425" bIns="45700" anchor="t" anchorCtr="0">
            <a:spAutoFit/>
          </a:bodyPr>
          <a:lstStyle/>
          <a:p>
            <a:r>
              <a:rPr lang="en-US" sz="1800" dirty="0"/>
              <a:t>Let’s break down one of the previous statements: </a:t>
            </a:r>
          </a:p>
          <a:p>
            <a:r>
              <a:rPr lang="en-US" sz="1800" dirty="0"/>
              <a:t>	</a:t>
            </a:r>
            <a:r>
              <a:rPr lang="en-US" sz="1600" dirty="0"/>
              <a:t>“Who should I include on my team roster to maximize team performance?”</a:t>
            </a:r>
            <a:endParaRPr lang="en-US" sz="1800" dirty="0"/>
          </a:p>
        </p:txBody>
      </p:sp>
      <p:grpSp>
        <p:nvGrpSpPr>
          <p:cNvPr id="3" name="Group 2">
            <a:extLst>
              <a:ext uri="{FF2B5EF4-FFF2-40B4-BE49-F238E27FC236}">
                <a16:creationId xmlns:a16="http://schemas.microsoft.com/office/drawing/2014/main" id="{E5A03944-3BFA-EFFF-2A7B-68472A11681F}"/>
              </a:ext>
            </a:extLst>
          </p:cNvPr>
          <p:cNvGrpSpPr/>
          <p:nvPr/>
        </p:nvGrpSpPr>
        <p:grpSpPr>
          <a:xfrm>
            <a:off x="579743" y="2045370"/>
            <a:ext cx="8157412" cy="2671010"/>
            <a:chOff x="1460543" y="4701695"/>
            <a:chExt cx="21020650" cy="6758695"/>
          </a:xfrm>
        </p:grpSpPr>
        <p:sp>
          <p:nvSpPr>
            <p:cNvPr id="4" name="Rectangle 3">
              <a:extLst>
                <a:ext uri="{FF2B5EF4-FFF2-40B4-BE49-F238E27FC236}">
                  <a16:creationId xmlns:a16="http://schemas.microsoft.com/office/drawing/2014/main" id="{DDB73AA2-7FAF-DDB9-7AFE-CBF83BF3631F}"/>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dirty="0">
                  <a:solidFill>
                    <a:schemeClr val="tx1"/>
                  </a:solidFill>
                </a:rPr>
                <a:t>For each candidate player, decide whether or not to include them on the team.</a:t>
              </a:r>
            </a:p>
          </p:txBody>
        </p:sp>
        <p:sp>
          <p:nvSpPr>
            <p:cNvPr id="5" name="Rectangle 4">
              <a:extLst>
                <a:ext uri="{FF2B5EF4-FFF2-40B4-BE49-F238E27FC236}">
                  <a16:creationId xmlns:a16="http://schemas.microsoft.com/office/drawing/2014/main" id="{D769B6B8-72CB-E272-406D-6D861003E0AD}"/>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dirty="0">
                  <a:solidFill>
                    <a:schemeClr val="tx1"/>
                  </a:solidFill>
                </a:rPr>
                <a:t>Maximize team performance.</a:t>
              </a:r>
            </a:p>
          </p:txBody>
        </p:sp>
        <p:sp>
          <p:nvSpPr>
            <p:cNvPr id="6" name="Rectangle 5">
              <a:extLst>
                <a:ext uri="{FF2B5EF4-FFF2-40B4-BE49-F238E27FC236}">
                  <a16:creationId xmlns:a16="http://schemas.microsoft.com/office/drawing/2014/main" id="{A71CA4B6-7B9D-8D51-DF0C-93B15D5920AC}"/>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dirty="0">
                  <a:solidFill>
                    <a:schemeClr val="tx1"/>
                  </a:solidFill>
                </a:rPr>
                <a:t>Team must obey size restriction and have a sufficient mix of positions.</a:t>
              </a:r>
            </a:p>
          </p:txBody>
        </p:sp>
        <p:sp>
          <p:nvSpPr>
            <p:cNvPr id="7" name="Pentagon 6">
              <a:extLst>
                <a:ext uri="{FF2B5EF4-FFF2-40B4-BE49-F238E27FC236}">
                  <a16:creationId xmlns:a16="http://schemas.microsoft.com/office/drawing/2014/main" id="{6E5E60D5-E6DE-55E0-E2F5-4F055725C943}"/>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dirty="0"/>
                <a:t>What are the decisions that we are trying to make?</a:t>
              </a:r>
            </a:p>
          </p:txBody>
        </p:sp>
        <p:sp>
          <p:nvSpPr>
            <p:cNvPr id="8" name="Pentagon 7">
              <a:extLst>
                <a:ext uri="{FF2B5EF4-FFF2-40B4-BE49-F238E27FC236}">
                  <a16:creationId xmlns:a16="http://schemas.microsoft.com/office/drawing/2014/main" id="{F23B5E51-2B09-D931-893D-0FF19259CFE6}"/>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Decision Variables</a:t>
              </a:r>
            </a:p>
          </p:txBody>
        </p:sp>
        <p:sp>
          <p:nvSpPr>
            <p:cNvPr id="9" name="Pentagon 8">
              <a:extLst>
                <a:ext uri="{FF2B5EF4-FFF2-40B4-BE49-F238E27FC236}">
                  <a16:creationId xmlns:a16="http://schemas.microsoft.com/office/drawing/2014/main" id="{6E69F1F7-504B-08CF-94E7-A9096501BFA8}"/>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are the logical constraints that must be obeyed in any proposed solution?</a:t>
              </a:r>
            </a:p>
          </p:txBody>
        </p:sp>
        <p:sp>
          <p:nvSpPr>
            <p:cNvPr id="10" name="Pentagon 9">
              <a:extLst>
                <a:ext uri="{FF2B5EF4-FFF2-40B4-BE49-F238E27FC236}">
                  <a16:creationId xmlns:a16="http://schemas.microsoft.com/office/drawing/2014/main" id="{E59C13A9-48F8-3AE1-072E-EA76966EB450}"/>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objective do we want to maximize (or minimize), as a function of our decision variables?</a:t>
              </a:r>
            </a:p>
          </p:txBody>
        </p:sp>
        <p:sp>
          <p:nvSpPr>
            <p:cNvPr id="12" name="Pentagon 11">
              <a:extLst>
                <a:ext uri="{FF2B5EF4-FFF2-40B4-BE49-F238E27FC236}">
                  <a16:creationId xmlns:a16="http://schemas.microsoft.com/office/drawing/2014/main" id="{62FCBAE6-BCA7-F155-E627-F8B4DC5C1204}"/>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Problem Objective</a:t>
              </a:r>
            </a:p>
          </p:txBody>
        </p:sp>
        <p:sp>
          <p:nvSpPr>
            <p:cNvPr id="13" name="Pentagon 12">
              <a:extLst>
                <a:ext uri="{FF2B5EF4-FFF2-40B4-BE49-F238E27FC236}">
                  <a16:creationId xmlns:a16="http://schemas.microsoft.com/office/drawing/2014/main" id="{270605B5-95CE-F7C1-B1AE-EE20DCFFA1F1}"/>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Constraints</a:t>
              </a:r>
            </a:p>
          </p:txBody>
        </p:sp>
      </p:grpSp>
    </p:spTree>
    <p:extLst>
      <p:ext uri="{BB962C8B-B14F-4D97-AF65-F5344CB8AC3E}">
        <p14:creationId xmlns:p14="http://schemas.microsoft.com/office/powerpoint/2010/main" val="24082704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Objectives, decisions, and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8511642" cy="646290"/>
          </a:xfrm>
          <a:prstGeom prst="rect">
            <a:avLst/>
          </a:prstGeom>
          <a:noFill/>
          <a:ln>
            <a:noFill/>
          </a:ln>
        </p:spPr>
        <p:txBody>
          <a:bodyPr spcFirstLastPara="1" wrap="square" lIns="91425" tIns="45700" rIns="91425" bIns="45700" anchor="t" anchorCtr="0">
            <a:spAutoFit/>
          </a:bodyPr>
          <a:lstStyle/>
          <a:p>
            <a:pPr marL="0" indent="0">
              <a:buNone/>
            </a:pPr>
            <a:r>
              <a:rPr lang="en-US" sz="1800" b="1" dirty="0"/>
              <a:t>Mixed-integer optimization (MIO) </a:t>
            </a:r>
            <a:r>
              <a:rPr lang="en-US" sz="1800" dirty="0"/>
              <a:t>is a specific type of optimization that requires certain mathematical structure:</a:t>
            </a:r>
            <a:endParaRPr lang="en-US" sz="1600" b="1" dirty="0"/>
          </a:p>
        </p:txBody>
      </p:sp>
      <p:grpSp>
        <p:nvGrpSpPr>
          <p:cNvPr id="2" name="Group 1">
            <a:extLst>
              <a:ext uri="{FF2B5EF4-FFF2-40B4-BE49-F238E27FC236}">
                <a16:creationId xmlns:a16="http://schemas.microsoft.com/office/drawing/2014/main" id="{3661C7B1-6D00-1334-1269-33C1E834A3B2}"/>
              </a:ext>
            </a:extLst>
          </p:cNvPr>
          <p:cNvGrpSpPr/>
          <p:nvPr/>
        </p:nvGrpSpPr>
        <p:grpSpPr>
          <a:xfrm>
            <a:off x="579743" y="1961148"/>
            <a:ext cx="8119089" cy="2721944"/>
            <a:chOff x="1460543" y="4701695"/>
            <a:chExt cx="21020650" cy="6758695"/>
          </a:xfrm>
        </p:grpSpPr>
        <p:sp>
          <p:nvSpPr>
            <p:cNvPr id="14" name="Rectangle 13">
              <a:extLst>
                <a:ext uri="{FF2B5EF4-FFF2-40B4-BE49-F238E27FC236}">
                  <a16:creationId xmlns:a16="http://schemas.microsoft.com/office/drawing/2014/main" id="{2222AAEF-4832-8DCD-0EAF-11A4F720D6D8}"/>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For each candidate player, decide whether or not to include them on the team.</a:t>
              </a:r>
            </a:p>
          </p:txBody>
        </p:sp>
        <p:sp>
          <p:nvSpPr>
            <p:cNvPr id="15" name="Rectangle 14">
              <a:extLst>
                <a:ext uri="{FF2B5EF4-FFF2-40B4-BE49-F238E27FC236}">
                  <a16:creationId xmlns:a16="http://schemas.microsoft.com/office/drawing/2014/main" id="{C5AD85EB-4BE4-EC53-40D8-6DFF224EFB31}"/>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endParaRPr lang="en-US" sz="1200" dirty="0">
                <a:solidFill>
                  <a:schemeClr val="tx1"/>
                </a:solidFill>
              </a:endParaRPr>
            </a:p>
          </p:txBody>
        </p:sp>
        <p:sp>
          <p:nvSpPr>
            <p:cNvPr id="16" name="Rectangle 15">
              <a:extLst>
                <a:ext uri="{FF2B5EF4-FFF2-40B4-BE49-F238E27FC236}">
                  <a16:creationId xmlns:a16="http://schemas.microsoft.com/office/drawing/2014/main" id="{D9E267FE-8CB2-98C2-6087-9CE8EA2C1D8F}"/>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endParaRPr lang="en-US" sz="1200" dirty="0">
                <a:solidFill>
                  <a:schemeClr val="tx1"/>
                </a:solidFill>
              </a:endParaRPr>
            </a:p>
          </p:txBody>
        </p:sp>
        <p:sp>
          <p:nvSpPr>
            <p:cNvPr id="17" name="Pentagon 16">
              <a:extLst>
                <a:ext uri="{FF2B5EF4-FFF2-40B4-BE49-F238E27FC236}">
                  <a16:creationId xmlns:a16="http://schemas.microsoft.com/office/drawing/2014/main" id="{6975DF0F-C046-7926-A0A6-B417DB3BD2F4}"/>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dirty="0"/>
                <a:t>What are the decisions that we are trying to make?</a:t>
              </a:r>
            </a:p>
          </p:txBody>
        </p:sp>
        <p:sp>
          <p:nvSpPr>
            <p:cNvPr id="18" name="Pentagon 17">
              <a:extLst>
                <a:ext uri="{FF2B5EF4-FFF2-40B4-BE49-F238E27FC236}">
                  <a16:creationId xmlns:a16="http://schemas.microsoft.com/office/drawing/2014/main" id="{C169CB8C-8658-E63B-83C7-121133317108}"/>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Decision Variables</a:t>
              </a:r>
            </a:p>
          </p:txBody>
        </p:sp>
        <p:sp>
          <p:nvSpPr>
            <p:cNvPr id="19" name="Pentagon 18">
              <a:extLst>
                <a:ext uri="{FF2B5EF4-FFF2-40B4-BE49-F238E27FC236}">
                  <a16:creationId xmlns:a16="http://schemas.microsoft.com/office/drawing/2014/main" id="{FCCA0ECE-E717-15EE-6C5B-7EDB4209AE50}"/>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are the logical constraints that must be obeyed in any proposed solution?</a:t>
              </a:r>
            </a:p>
          </p:txBody>
        </p:sp>
        <p:sp>
          <p:nvSpPr>
            <p:cNvPr id="20" name="Pentagon 19">
              <a:extLst>
                <a:ext uri="{FF2B5EF4-FFF2-40B4-BE49-F238E27FC236}">
                  <a16:creationId xmlns:a16="http://schemas.microsoft.com/office/drawing/2014/main" id="{F2A2CB22-DA76-7C56-042F-745004F1F08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objective do we want to maximize (or minimize), as a function of our decision variables?</a:t>
              </a:r>
            </a:p>
          </p:txBody>
        </p:sp>
        <p:sp>
          <p:nvSpPr>
            <p:cNvPr id="21" name="Pentagon 20">
              <a:extLst>
                <a:ext uri="{FF2B5EF4-FFF2-40B4-BE49-F238E27FC236}">
                  <a16:creationId xmlns:a16="http://schemas.microsoft.com/office/drawing/2014/main" id="{5C393F78-9B00-4AC7-E635-27E29F58E619}"/>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Problem Objective</a:t>
              </a:r>
            </a:p>
          </p:txBody>
        </p:sp>
        <p:sp>
          <p:nvSpPr>
            <p:cNvPr id="22" name="Pentagon 21">
              <a:extLst>
                <a:ext uri="{FF2B5EF4-FFF2-40B4-BE49-F238E27FC236}">
                  <a16:creationId xmlns:a16="http://schemas.microsoft.com/office/drawing/2014/main" id="{BAAB4C47-634D-2C67-5A9D-8680E521E528}"/>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Constraints</a:t>
              </a:r>
            </a:p>
          </p:txBody>
        </p:sp>
      </p:grpSp>
    </p:spTree>
    <p:extLst>
      <p:ext uri="{BB962C8B-B14F-4D97-AF65-F5344CB8AC3E}">
        <p14:creationId xmlns:p14="http://schemas.microsoft.com/office/powerpoint/2010/main" val="11025094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Objectives, decisions, and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8511642" cy="646290"/>
          </a:xfrm>
          <a:prstGeom prst="rect">
            <a:avLst/>
          </a:prstGeom>
          <a:noFill/>
          <a:ln>
            <a:noFill/>
          </a:ln>
        </p:spPr>
        <p:txBody>
          <a:bodyPr spcFirstLastPara="1" wrap="square" lIns="91425" tIns="45700" rIns="91425" bIns="45700" anchor="t" anchorCtr="0">
            <a:spAutoFit/>
          </a:bodyPr>
          <a:lstStyle/>
          <a:p>
            <a:pPr marL="0" indent="0">
              <a:buNone/>
            </a:pPr>
            <a:r>
              <a:rPr lang="en-US" sz="1800" b="1" dirty="0"/>
              <a:t>Mixed-integer optimization (MIO) </a:t>
            </a:r>
            <a:r>
              <a:rPr lang="en-US" sz="1800" dirty="0"/>
              <a:t>is a specific type of optimization that requires certain mathematical structure:</a:t>
            </a:r>
            <a:endParaRPr lang="en-US" sz="1600" b="1" dirty="0"/>
          </a:p>
        </p:txBody>
      </p:sp>
      <p:grpSp>
        <p:nvGrpSpPr>
          <p:cNvPr id="2" name="Group 1">
            <a:extLst>
              <a:ext uri="{FF2B5EF4-FFF2-40B4-BE49-F238E27FC236}">
                <a16:creationId xmlns:a16="http://schemas.microsoft.com/office/drawing/2014/main" id="{3661C7B1-6D00-1334-1269-33C1E834A3B2}"/>
              </a:ext>
            </a:extLst>
          </p:cNvPr>
          <p:cNvGrpSpPr/>
          <p:nvPr/>
        </p:nvGrpSpPr>
        <p:grpSpPr>
          <a:xfrm>
            <a:off x="579743" y="1961148"/>
            <a:ext cx="8119089" cy="2721944"/>
            <a:chOff x="1460543" y="4701695"/>
            <a:chExt cx="21020650" cy="6758695"/>
          </a:xfrm>
        </p:grpSpPr>
        <p:sp>
          <p:nvSpPr>
            <p:cNvPr id="14" name="Rectangle 13">
              <a:extLst>
                <a:ext uri="{FF2B5EF4-FFF2-40B4-BE49-F238E27FC236}">
                  <a16:creationId xmlns:a16="http://schemas.microsoft.com/office/drawing/2014/main" id="{2222AAEF-4832-8DCD-0EAF-11A4F720D6D8}"/>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Variables can be </a:t>
              </a:r>
              <a:r>
                <a:rPr lang="en-US" sz="1200" b="1" dirty="0">
                  <a:solidFill>
                    <a:schemeClr val="tx1"/>
                  </a:solidFill>
                </a:rPr>
                <a:t>binary</a:t>
              </a:r>
              <a:r>
                <a:rPr lang="en-US" sz="1200" dirty="0">
                  <a:solidFill>
                    <a:schemeClr val="tx1"/>
                  </a:solidFill>
                </a:rPr>
                <a:t> (0,1), </a:t>
              </a:r>
              <a:r>
                <a:rPr lang="en-US" sz="1200" b="1" dirty="0">
                  <a:solidFill>
                    <a:schemeClr val="tx1"/>
                  </a:solidFill>
                </a:rPr>
                <a:t>integer</a:t>
              </a:r>
              <a:r>
                <a:rPr lang="en-US" sz="1200" dirty="0">
                  <a:solidFill>
                    <a:schemeClr val="tx1"/>
                  </a:solidFill>
                </a:rPr>
                <a:t> (0,1,2,3,…), or </a:t>
              </a:r>
              <a:r>
                <a:rPr lang="en-US" sz="1200" b="1" dirty="0">
                  <a:solidFill>
                    <a:schemeClr val="tx1"/>
                  </a:solidFill>
                </a:rPr>
                <a:t>continuous</a:t>
              </a:r>
              <a:r>
                <a:rPr lang="en-US" sz="1200" dirty="0">
                  <a:solidFill>
                    <a:schemeClr val="tx1"/>
                  </a:solidFill>
                </a:rPr>
                <a:t> (decimals).</a:t>
              </a:r>
            </a:p>
          </p:txBody>
        </p:sp>
        <p:sp>
          <p:nvSpPr>
            <p:cNvPr id="15" name="Rectangle 14">
              <a:extLst>
                <a:ext uri="{FF2B5EF4-FFF2-40B4-BE49-F238E27FC236}">
                  <a16:creationId xmlns:a16="http://schemas.microsoft.com/office/drawing/2014/main" id="{C5AD85EB-4BE4-EC53-40D8-6DFF224EFB31}"/>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endParaRPr lang="en-US" sz="1200" dirty="0">
                <a:solidFill>
                  <a:schemeClr val="tx1"/>
                </a:solidFill>
              </a:endParaRPr>
            </a:p>
          </p:txBody>
        </p:sp>
        <p:sp>
          <p:nvSpPr>
            <p:cNvPr id="16" name="Rectangle 15">
              <a:extLst>
                <a:ext uri="{FF2B5EF4-FFF2-40B4-BE49-F238E27FC236}">
                  <a16:creationId xmlns:a16="http://schemas.microsoft.com/office/drawing/2014/main" id="{D9E267FE-8CB2-98C2-6087-9CE8EA2C1D8F}"/>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endParaRPr lang="en-US" sz="1200" dirty="0">
                <a:solidFill>
                  <a:schemeClr val="tx1"/>
                </a:solidFill>
              </a:endParaRPr>
            </a:p>
          </p:txBody>
        </p:sp>
        <p:sp>
          <p:nvSpPr>
            <p:cNvPr id="17" name="Pentagon 16">
              <a:extLst>
                <a:ext uri="{FF2B5EF4-FFF2-40B4-BE49-F238E27FC236}">
                  <a16:creationId xmlns:a16="http://schemas.microsoft.com/office/drawing/2014/main" id="{6975DF0F-C046-7926-A0A6-B417DB3BD2F4}"/>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dirty="0"/>
                <a:t>What are the decisions that we are trying to make?</a:t>
              </a:r>
            </a:p>
          </p:txBody>
        </p:sp>
        <p:sp>
          <p:nvSpPr>
            <p:cNvPr id="18" name="Pentagon 17">
              <a:extLst>
                <a:ext uri="{FF2B5EF4-FFF2-40B4-BE49-F238E27FC236}">
                  <a16:creationId xmlns:a16="http://schemas.microsoft.com/office/drawing/2014/main" id="{C169CB8C-8658-E63B-83C7-121133317108}"/>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Decision Variables</a:t>
              </a:r>
            </a:p>
          </p:txBody>
        </p:sp>
        <p:sp>
          <p:nvSpPr>
            <p:cNvPr id="19" name="Pentagon 18">
              <a:extLst>
                <a:ext uri="{FF2B5EF4-FFF2-40B4-BE49-F238E27FC236}">
                  <a16:creationId xmlns:a16="http://schemas.microsoft.com/office/drawing/2014/main" id="{FCCA0ECE-E717-15EE-6C5B-7EDB4209AE50}"/>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are the logical constraints that must be obeyed in any proposed solution?</a:t>
              </a:r>
            </a:p>
          </p:txBody>
        </p:sp>
        <p:sp>
          <p:nvSpPr>
            <p:cNvPr id="20" name="Pentagon 19">
              <a:extLst>
                <a:ext uri="{FF2B5EF4-FFF2-40B4-BE49-F238E27FC236}">
                  <a16:creationId xmlns:a16="http://schemas.microsoft.com/office/drawing/2014/main" id="{F2A2CB22-DA76-7C56-042F-745004F1F08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objective do we want to maximize (or minimize), as a function of our decision variables?</a:t>
              </a:r>
            </a:p>
          </p:txBody>
        </p:sp>
        <p:sp>
          <p:nvSpPr>
            <p:cNvPr id="21" name="Pentagon 20">
              <a:extLst>
                <a:ext uri="{FF2B5EF4-FFF2-40B4-BE49-F238E27FC236}">
                  <a16:creationId xmlns:a16="http://schemas.microsoft.com/office/drawing/2014/main" id="{5C393F78-9B00-4AC7-E635-27E29F58E619}"/>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Problem Objective</a:t>
              </a:r>
            </a:p>
          </p:txBody>
        </p:sp>
        <p:sp>
          <p:nvSpPr>
            <p:cNvPr id="22" name="Pentagon 21">
              <a:extLst>
                <a:ext uri="{FF2B5EF4-FFF2-40B4-BE49-F238E27FC236}">
                  <a16:creationId xmlns:a16="http://schemas.microsoft.com/office/drawing/2014/main" id="{BAAB4C47-634D-2C67-5A9D-8680E521E528}"/>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Constraints</a:t>
              </a:r>
            </a:p>
          </p:txBody>
        </p:sp>
      </p:grpSp>
    </p:spTree>
    <p:extLst>
      <p:ext uri="{BB962C8B-B14F-4D97-AF65-F5344CB8AC3E}">
        <p14:creationId xmlns:p14="http://schemas.microsoft.com/office/powerpoint/2010/main" val="3022454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Objectives, decisions, and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8511642" cy="646290"/>
          </a:xfrm>
          <a:prstGeom prst="rect">
            <a:avLst/>
          </a:prstGeom>
          <a:noFill/>
          <a:ln>
            <a:noFill/>
          </a:ln>
        </p:spPr>
        <p:txBody>
          <a:bodyPr spcFirstLastPara="1" wrap="square" lIns="91425" tIns="45700" rIns="91425" bIns="45700" anchor="t" anchorCtr="0">
            <a:spAutoFit/>
          </a:bodyPr>
          <a:lstStyle/>
          <a:p>
            <a:pPr marL="0" indent="0">
              <a:buNone/>
            </a:pPr>
            <a:r>
              <a:rPr lang="en-US" sz="1800" b="1" dirty="0"/>
              <a:t>Mixed-integer optimization (MIO) </a:t>
            </a:r>
            <a:r>
              <a:rPr lang="en-US" sz="1800" dirty="0"/>
              <a:t>is a specific type of optimization that requires certain mathematical structure:</a:t>
            </a:r>
            <a:endParaRPr lang="en-US" sz="1600" b="1" dirty="0"/>
          </a:p>
        </p:txBody>
      </p:sp>
      <p:grpSp>
        <p:nvGrpSpPr>
          <p:cNvPr id="2" name="Group 1">
            <a:extLst>
              <a:ext uri="{FF2B5EF4-FFF2-40B4-BE49-F238E27FC236}">
                <a16:creationId xmlns:a16="http://schemas.microsoft.com/office/drawing/2014/main" id="{3661C7B1-6D00-1334-1269-33C1E834A3B2}"/>
              </a:ext>
            </a:extLst>
          </p:cNvPr>
          <p:cNvGrpSpPr/>
          <p:nvPr/>
        </p:nvGrpSpPr>
        <p:grpSpPr>
          <a:xfrm>
            <a:off x="579743" y="1961148"/>
            <a:ext cx="8119089" cy="2721944"/>
            <a:chOff x="1460543" y="4701695"/>
            <a:chExt cx="21020650" cy="6758695"/>
          </a:xfrm>
        </p:grpSpPr>
        <p:sp>
          <p:nvSpPr>
            <p:cNvPr id="14" name="Rectangle 13">
              <a:extLst>
                <a:ext uri="{FF2B5EF4-FFF2-40B4-BE49-F238E27FC236}">
                  <a16:creationId xmlns:a16="http://schemas.microsoft.com/office/drawing/2014/main" id="{2222AAEF-4832-8DCD-0EAF-11A4F720D6D8}"/>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Variables can be </a:t>
              </a:r>
              <a:r>
                <a:rPr lang="en-US" sz="1200" b="1" dirty="0">
                  <a:solidFill>
                    <a:schemeClr val="tx1"/>
                  </a:solidFill>
                </a:rPr>
                <a:t>binary</a:t>
              </a:r>
              <a:r>
                <a:rPr lang="en-US" sz="1200" dirty="0">
                  <a:solidFill>
                    <a:schemeClr val="tx1"/>
                  </a:solidFill>
                </a:rPr>
                <a:t> (0,1), </a:t>
              </a:r>
              <a:r>
                <a:rPr lang="en-US" sz="1200" b="1" dirty="0">
                  <a:solidFill>
                    <a:schemeClr val="tx1"/>
                  </a:solidFill>
                </a:rPr>
                <a:t>integer</a:t>
              </a:r>
              <a:r>
                <a:rPr lang="en-US" sz="1200" dirty="0">
                  <a:solidFill>
                    <a:schemeClr val="tx1"/>
                  </a:solidFill>
                </a:rPr>
                <a:t> (0,1,2,3,…), or </a:t>
              </a:r>
              <a:r>
                <a:rPr lang="en-US" sz="1200" b="1" dirty="0">
                  <a:solidFill>
                    <a:schemeClr val="tx1"/>
                  </a:solidFill>
                </a:rPr>
                <a:t>continuous</a:t>
              </a:r>
              <a:r>
                <a:rPr lang="en-US" sz="1200" dirty="0">
                  <a:solidFill>
                    <a:schemeClr val="tx1"/>
                  </a:solidFill>
                </a:rPr>
                <a:t> (decimals).</a:t>
              </a:r>
            </a:p>
          </p:txBody>
        </p:sp>
        <p:sp>
          <p:nvSpPr>
            <p:cNvPr id="15" name="Rectangle 14">
              <a:extLst>
                <a:ext uri="{FF2B5EF4-FFF2-40B4-BE49-F238E27FC236}">
                  <a16:creationId xmlns:a16="http://schemas.microsoft.com/office/drawing/2014/main" id="{C5AD85EB-4BE4-EC53-40D8-6DFF224EFB31}"/>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Maximize team performance.</a:t>
              </a:r>
            </a:p>
          </p:txBody>
        </p:sp>
        <p:sp>
          <p:nvSpPr>
            <p:cNvPr id="16" name="Rectangle 15">
              <a:extLst>
                <a:ext uri="{FF2B5EF4-FFF2-40B4-BE49-F238E27FC236}">
                  <a16:creationId xmlns:a16="http://schemas.microsoft.com/office/drawing/2014/main" id="{D9E267FE-8CB2-98C2-6087-9CE8EA2C1D8F}"/>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endParaRPr lang="en-US" sz="1200" dirty="0">
                <a:solidFill>
                  <a:schemeClr val="tx1"/>
                </a:solidFill>
              </a:endParaRPr>
            </a:p>
          </p:txBody>
        </p:sp>
        <p:sp>
          <p:nvSpPr>
            <p:cNvPr id="17" name="Pentagon 16">
              <a:extLst>
                <a:ext uri="{FF2B5EF4-FFF2-40B4-BE49-F238E27FC236}">
                  <a16:creationId xmlns:a16="http://schemas.microsoft.com/office/drawing/2014/main" id="{6975DF0F-C046-7926-A0A6-B417DB3BD2F4}"/>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dirty="0"/>
                <a:t>What are the decisions that we are trying to make?</a:t>
              </a:r>
            </a:p>
          </p:txBody>
        </p:sp>
        <p:sp>
          <p:nvSpPr>
            <p:cNvPr id="18" name="Pentagon 17">
              <a:extLst>
                <a:ext uri="{FF2B5EF4-FFF2-40B4-BE49-F238E27FC236}">
                  <a16:creationId xmlns:a16="http://schemas.microsoft.com/office/drawing/2014/main" id="{C169CB8C-8658-E63B-83C7-121133317108}"/>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Decision Variables</a:t>
              </a:r>
            </a:p>
          </p:txBody>
        </p:sp>
        <p:sp>
          <p:nvSpPr>
            <p:cNvPr id="19" name="Pentagon 18">
              <a:extLst>
                <a:ext uri="{FF2B5EF4-FFF2-40B4-BE49-F238E27FC236}">
                  <a16:creationId xmlns:a16="http://schemas.microsoft.com/office/drawing/2014/main" id="{FCCA0ECE-E717-15EE-6C5B-7EDB4209AE50}"/>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are the logical constraints that must be obeyed in any proposed solution?</a:t>
              </a:r>
            </a:p>
          </p:txBody>
        </p:sp>
        <p:sp>
          <p:nvSpPr>
            <p:cNvPr id="20" name="Pentagon 19">
              <a:extLst>
                <a:ext uri="{FF2B5EF4-FFF2-40B4-BE49-F238E27FC236}">
                  <a16:creationId xmlns:a16="http://schemas.microsoft.com/office/drawing/2014/main" id="{F2A2CB22-DA76-7C56-042F-745004F1F08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objective do we want to maximize (or minimize), as a function of our decision variables?</a:t>
              </a:r>
            </a:p>
          </p:txBody>
        </p:sp>
        <p:sp>
          <p:nvSpPr>
            <p:cNvPr id="21" name="Pentagon 20">
              <a:extLst>
                <a:ext uri="{FF2B5EF4-FFF2-40B4-BE49-F238E27FC236}">
                  <a16:creationId xmlns:a16="http://schemas.microsoft.com/office/drawing/2014/main" id="{5C393F78-9B00-4AC7-E635-27E29F58E619}"/>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Problem Objective</a:t>
              </a:r>
            </a:p>
          </p:txBody>
        </p:sp>
        <p:sp>
          <p:nvSpPr>
            <p:cNvPr id="22" name="Pentagon 21">
              <a:extLst>
                <a:ext uri="{FF2B5EF4-FFF2-40B4-BE49-F238E27FC236}">
                  <a16:creationId xmlns:a16="http://schemas.microsoft.com/office/drawing/2014/main" id="{BAAB4C47-634D-2C67-5A9D-8680E521E528}"/>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Constraints</a:t>
              </a:r>
            </a:p>
          </p:txBody>
        </p:sp>
      </p:grpSp>
    </p:spTree>
    <p:extLst>
      <p:ext uri="{BB962C8B-B14F-4D97-AF65-F5344CB8AC3E}">
        <p14:creationId xmlns:p14="http://schemas.microsoft.com/office/powerpoint/2010/main" val="41523574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Objectives, decisions, and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8511642" cy="646290"/>
          </a:xfrm>
          <a:prstGeom prst="rect">
            <a:avLst/>
          </a:prstGeom>
          <a:noFill/>
          <a:ln>
            <a:noFill/>
          </a:ln>
        </p:spPr>
        <p:txBody>
          <a:bodyPr spcFirstLastPara="1" wrap="square" lIns="91425" tIns="45700" rIns="91425" bIns="45700" anchor="t" anchorCtr="0">
            <a:spAutoFit/>
          </a:bodyPr>
          <a:lstStyle/>
          <a:p>
            <a:pPr marL="0" indent="0">
              <a:buNone/>
            </a:pPr>
            <a:r>
              <a:rPr lang="en-US" sz="1800" b="1" dirty="0"/>
              <a:t>Mixed-integer optimization (MIO) </a:t>
            </a:r>
            <a:r>
              <a:rPr lang="en-US" sz="1800" dirty="0"/>
              <a:t>is a specific type of optimization that requires certain mathematical structure:</a:t>
            </a:r>
            <a:endParaRPr lang="en-US" sz="1600" b="1" dirty="0"/>
          </a:p>
        </p:txBody>
      </p:sp>
      <p:grpSp>
        <p:nvGrpSpPr>
          <p:cNvPr id="2" name="Group 1">
            <a:extLst>
              <a:ext uri="{FF2B5EF4-FFF2-40B4-BE49-F238E27FC236}">
                <a16:creationId xmlns:a16="http://schemas.microsoft.com/office/drawing/2014/main" id="{3661C7B1-6D00-1334-1269-33C1E834A3B2}"/>
              </a:ext>
            </a:extLst>
          </p:cNvPr>
          <p:cNvGrpSpPr/>
          <p:nvPr/>
        </p:nvGrpSpPr>
        <p:grpSpPr>
          <a:xfrm>
            <a:off x="579743" y="1961148"/>
            <a:ext cx="8119089" cy="2721944"/>
            <a:chOff x="1460543" y="4701695"/>
            <a:chExt cx="21020650" cy="6758695"/>
          </a:xfrm>
        </p:grpSpPr>
        <p:sp>
          <p:nvSpPr>
            <p:cNvPr id="14" name="Rectangle 13">
              <a:extLst>
                <a:ext uri="{FF2B5EF4-FFF2-40B4-BE49-F238E27FC236}">
                  <a16:creationId xmlns:a16="http://schemas.microsoft.com/office/drawing/2014/main" id="{2222AAEF-4832-8DCD-0EAF-11A4F720D6D8}"/>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Variables can be </a:t>
              </a:r>
              <a:r>
                <a:rPr lang="en-US" sz="1200" b="1" dirty="0">
                  <a:solidFill>
                    <a:schemeClr val="tx1"/>
                  </a:solidFill>
                </a:rPr>
                <a:t>binary</a:t>
              </a:r>
              <a:r>
                <a:rPr lang="en-US" sz="1200" dirty="0">
                  <a:solidFill>
                    <a:schemeClr val="tx1"/>
                  </a:solidFill>
                </a:rPr>
                <a:t> (0,1), </a:t>
              </a:r>
              <a:r>
                <a:rPr lang="en-US" sz="1200" b="1" dirty="0">
                  <a:solidFill>
                    <a:schemeClr val="tx1"/>
                  </a:solidFill>
                </a:rPr>
                <a:t>integer</a:t>
              </a:r>
              <a:r>
                <a:rPr lang="en-US" sz="1200" dirty="0">
                  <a:solidFill>
                    <a:schemeClr val="tx1"/>
                  </a:solidFill>
                </a:rPr>
                <a:t> (0,1,2,3,…), or </a:t>
              </a:r>
              <a:r>
                <a:rPr lang="en-US" sz="1200" b="1" dirty="0">
                  <a:solidFill>
                    <a:schemeClr val="tx1"/>
                  </a:solidFill>
                </a:rPr>
                <a:t>continuous</a:t>
              </a:r>
              <a:r>
                <a:rPr lang="en-US" sz="1200" dirty="0">
                  <a:solidFill>
                    <a:schemeClr val="tx1"/>
                  </a:solidFill>
                </a:rPr>
                <a:t> (decimals).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5AD85EB-4BE4-EC53-40D8-6DFF224EFB31}"/>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The objective must be a </a:t>
                  </a:r>
                  <a:r>
                    <a:rPr lang="en-US" sz="1200" b="1" dirty="0">
                      <a:solidFill>
                        <a:schemeClr val="tx1"/>
                      </a:solidFill>
                    </a:rPr>
                    <a:t>linear function </a:t>
                  </a:r>
                  <a:r>
                    <a:rPr lang="en-US" sz="1200" dirty="0">
                      <a:solidFill>
                        <a:schemeClr val="tx1"/>
                      </a:solidFill>
                    </a:rPr>
                    <a:t>of the variables.</a:t>
                  </a:r>
                </a:p>
                <a:p>
                  <a:r>
                    <a:rPr lang="en-US" sz="1200" dirty="0">
                      <a:solidFill>
                        <a:schemeClr val="tx1"/>
                      </a:solidFill>
                    </a:rPr>
                    <a:t>e.g.  </a:t>
                  </a:r>
                  <a14:m>
                    <m:oMath xmlns:m="http://schemas.openxmlformats.org/officeDocument/2006/math">
                      <m:r>
                        <m:rPr>
                          <m:sty m:val="p"/>
                        </m:rPr>
                        <a:rPr lang="en-US" sz="1200" i="1" dirty="0">
                          <a:solidFill>
                            <a:schemeClr val="tx1"/>
                          </a:solidFill>
                          <a:latin typeface="Cambria Math" panose="02040503050406030204" pitchFamily="18" charset="0"/>
                        </a:rPr>
                        <m:t>max</m:t>
                      </m:r>
                      <m:r>
                        <a:rPr lang="en-US" sz="1200" i="1" dirty="0">
                          <a:solidFill>
                            <a:schemeClr val="tx1"/>
                          </a:solidFill>
                          <a:latin typeface="Cambria Math" panose="02040503050406030204" pitchFamily="18" charset="0"/>
                        </a:rPr>
                        <m:t>⁡</m:t>
                      </m:r>
                      <m:r>
                        <a:rPr lang="en-US" sz="1200" i="1" dirty="0" err="1">
                          <a:solidFill>
                            <a:schemeClr val="tx1"/>
                          </a:solidFill>
                          <a:latin typeface="Cambria Math" panose="02040503050406030204" pitchFamily="18" charset="0"/>
                        </a:rPr>
                        <m:t>𝑥</m:t>
                      </m:r>
                      <m:r>
                        <a:rPr lang="en-US" sz="1200" i="1" dirty="0" err="1">
                          <a:solidFill>
                            <a:schemeClr val="tx1"/>
                          </a:solidFill>
                          <a:latin typeface="Cambria Math" panose="02040503050406030204" pitchFamily="18" charset="0"/>
                        </a:rPr>
                        <m:t>+</m:t>
                      </m:r>
                      <m:r>
                        <a:rPr lang="en-US" sz="1200" i="1" dirty="0" err="1">
                          <a:solidFill>
                            <a:schemeClr val="tx1"/>
                          </a:solidFill>
                          <a:latin typeface="Cambria Math" panose="02040503050406030204" pitchFamily="18" charset="0"/>
                        </a:rPr>
                        <m:t>𝑦</m:t>
                      </m:r>
                      <m:r>
                        <a:rPr lang="en-US" sz="1200" i="1" dirty="0">
                          <a:solidFill>
                            <a:schemeClr val="tx1"/>
                          </a:solidFill>
                          <a:latin typeface="Cambria Math" panose="02040503050406030204" pitchFamily="18" charset="0"/>
                        </a:rPr>
                        <m:t> </m:t>
                      </m:r>
                    </m:oMath>
                  </a14:m>
                  <a:r>
                    <a:rPr lang="en-US" sz="1200" dirty="0">
                      <a:solidFill>
                        <a:schemeClr val="tx1"/>
                      </a:solidFill>
                    </a:rPr>
                    <a:t> vs.  </a:t>
                  </a:r>
                  <a14:m>
                    <m:oMath xmlns:m="http://schemas.openxmlformats.org/officeDocument/2006/math">
                      <m:func>
                        <m:funcPr>
                          <m:ctrlPr>
                            <a:rPr lang="en-US" sz="1200" i="1" dirty="0">
                              <a:solidFill>
                                <a:schemeClr val="tx1"/>
                              </a:solidFill>
                              <a:latin typeface="Cambria Math" panose="02040503050406030204" pitchFamily="18" charset="0"/>
                            </a:rPr>
                          </m:ctrlPr>
                        </m:funcPr>
                        <m:fName>
                          <m:r>
                            <m:rPr>
                              <m:sty m:val="p"/>
                            </m:rPr>
                            <a:rPr lang="en-US" sz="1200" dirty="0">
                              <a:solidFill>
                                <a:schemeClr val="tx1"/>
                              </a:solidFill>
                              <a:latin typeface="Cambria Math" panose="02040503050406030204" pitchFamily="18" charset="0"/>
                            </a:rPr>
                            <m:t>max</m:t>
                          </m:r>
                        </m:fName>
                        <m:e>
                          <m:r>
                            <a:rPr lang="en-US" sz="1200" i="1" dirty="0">
                              <a:solidFill>
                                <a:schemeClr val="tx1"/>
                              </a:solidFill>
                              <a:latin typeface="Cambria Math" panose="02040503050406030204" pitchFamily="18" charset="0"/>
                            </a:rPr>
                            <m:t>𝑥</m:t>
                          </m:r>
                        </m:e>
                      </m:func>
                      <m:r>
                        <a:rPr lang="en-US" sz="1200" i="1" dirty="0">
                          <a:solidFill>
                            <a:schemeClr val="tx1"/>
                          </a:solidFill>
                          <a:latin typeface="Cambria Math" panose="02040503050406030204" pitchFamily="18" charset="0"/>
                        </a:rPr>
                        <m:t>∗</m:t>
                      </m:r>
                      <m:r>
                        <a:rPr lang="en-US" sz="1200" i="1" dirty="0">
                          <a:solidFill>
                            <a:schemeClr val="tx1"/>
                          </a:solidFill>
                          <a:latin typeface="Cambria Math" panose="02040503050406030204" pitchFamily="18" charset="0"/>
                        </a:rPr>
                        <m:t>𝑦</m:t>
                      </m:r>
                    </m:oMath>
                  </a14:m>
                  <a:r>
                    <a:rPr lang="en-US" sz="1200" dirty="0">
                      <a:solidFill>
                        <a:schemeClr val="tx1"/>
                      </a:solidFill>
                    </a:rPr>
                    <a:t> </a:t>
                  </a:r>
                </a:p>
              </p:txBody>
            </p:sp>
          </mc:Choice>
          <mc:Fallback xmlns="">
            <p:sp>
              <p:nvSpPr>
                <p:cNvPr id="15" name="Rectangle 14">
                  <a:extLst>
                    <a:ext uri="{FF2B5EF4-FFF2-40B4-BE49-F238E27FC236}">
                      <a16:creationId xmlns:a16="http://schemas.microsoft.com/office/drawing/2014/main" id="{C5AD85EB-4BE4-EC53-40D8-6DFF224EFB31}"/>
                    </a:ext>
                  </a:extLst>
                </p:cNvPr>
                <p:cNvSpPr>
                  <a:spLocks noRot="1" noChangeAspect="1" noMove="1" noResize="1" noEditPoints="1" noAdjustHandles="1" noChangeArrowheads="1" noChangeShapeType="1" noTextEdit="1"/>
                </p:cNvSpPr>
                <p:nvPr/>
              </p:nvSpPr>
              <p:spPr>
                <a:xfrm>
                  <a:off x="13371441" y="7016052"/>
                  <a:ext cx="9109750" cy="2150292"/>
                </a:xfrm>
                <a:prstGeom prst="rect">
                  <a:avLst/>
                </a:prstGeom>
                <a:blipFill>
                  <a:blip r:embed="rId3"/>
                  <a:stretch>
                    <a:fillRect/>
                  </a:stretch>
                </a:blip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D9E267FE-8CB2-98C2-6087-9CE8EA2C1D8F}"/>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endParaRPr lang="en-US" sz="1200" dirty="0">
                <a:solidFill>
                  <a:schemeClr val="tx1"/>
                </a:solidFill>
              </a:endParaRPr>
            </a:p>
          </p:txBody>
        </p:sp>
        <p:sp>
          <p:nvSpPr>
            <p:cNvPr id="17" name="Pentagon 16">
              <a:extLst>
                <a:ext uri="{FF2B5EF4-FFF2-40B4-BE49-F238E27FC236}">
                  <a16:creationId xmlns:a16="http://schemas.microsoft.com/office/drawing/2014/main" id="{6975DF0F-C046-7926-A0A6-B417DB3BD2F4}"/>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dirty="0"/>
                <a:t>What are the decisions that we are trying to make?</a:t>
              </a:r>
            </a:p>
          </p:txBody>
        </p:sp>
        <p:sp>
          <p:nvSpPr>
            <p:cNvPr id="18" name="Pentagon 17">
              <a:extLst>
                <a:ext uri="{FF2B5EF4-FFF2-40B4-BE49-F238E27FC236}">
                  <a16:creationId xmlns:a16="http://schemas.microsoft.com/office/drawing/2014/main" id="{C169CB8C-8658-E63B-83C7-121133317108}"/>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Decision Variables</a:t>
              </a:r>
            </a:p>
          </p:txBody>
        </p:sp>
        <p:sp>
          <p:nvSpPr>
            <p:cNvPr id="19" name="Pentagon 18">
              <a:extLst>
                <a:ext uri="{FF2B5EF4-FFF2-40B4-BE49-F238E27FC236}">
                  <a16:creationId xmlns:a16="http://schemas.microsoft.com/office/drawing/2014/main" id="{FCCA0ECE-E717-15EE-6C5B-7EDB4209AE50}"/>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are the logical constraints that must be obeyed in any proposed solution?</a:t>
              </a:r>
            </a:p>
          </p:txBody>
        </p:sp>
        <p:sp>
          <p:nvSpPr>
            <p:cNvPr id="20" name="Pentagon 19">
              <a:extLst>
                <a:ext uri="{FF2B5EF4-FFF2-40B4-BE49-F238E27FC236}">
                  <a16:creationId xmlns:a16="http://schemas.microsoft.com/office/drawing/2014/main" id="{F2A2CB22-DA76-7C56-042F-745004F1F08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objective do we want to maximize (or minimize), as a function of our decision variables?</a:t>
              </a:r>
            </a:p>
          </p:txBody>
        </p:sp>
        <p:sp>
          <p:nvSpPr>
            <p:cNvPr id="21" name="Pentagon 20">
              <a:extLst>
                <a:ext uri="{FF2B5EF4-FFF2-40B4-BE49-F238E27FC236}">
                  <a16:creationId xmlns:a16="http://schemas.microsoft.com/office/drawing/2014/main" id="{5C393F78-9B00-4AC7-E635-27E29F58E619}"/>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Problem Objective</a:t>
              </a:r>
            </a:p>
          </p:txBody>
        </p:sp>
        <p:sp>
          <p:nvSpPr>
            <p:cNvPr id="22" name="Pentagon 21">
              <a:extLst>
                <a:ext uri="{FF2B5EF4-FFF2-40B4-BE49-F238E27FC236}">
                  <a16:creationId xmlns:a16="http://schemas.microsoft.com/office/drawing/2014/main" id="{BAAB4C47-634D-2C67-5A9D-8680E521E528}"/>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Constraints</a:t>
              </a:r>
            </a:p>
          </p:txBody>
        </p:sp>
      </p:grpSp>
    </p:spTree>
    <p:extLst>
      <p:ext uri="{BB962C8B-B14F-4D97-AF65-F5344CB8AC3E}">
        <p14:creationId xmlns:p14="http://schemas.microsoft.com/office/powerpoint/2010/main" val="41619328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dirty="0">
                <a:solidFill>
                  <a:srgbClr val="071F45"/>
                </a:solidFill>
                <a:latin typeface="Century Gothic"/>
                <a:ea typeface="Century Gothic"/>
                <a:cs typeface="Century Gothic"/>
                <a:sym typeface="Century Gothic"/>
              </a:rPr>
              <a:t>Introduction: What is </a:t>
            </a:r>
            <a:r>
              <a:rPr lang="en-US" sz="2800" b="1" dirty="0">
                <a:solidFill>
                  <a:srgbClr val="071F45"/>
                </a:solidFill>
                <a:latin typeface="JuliaMono" panose="020B0609060300020004" pitchFamily="49" charset="-127"/>
                <a:ea typeface="JuliaMono" panose="020B0609060300020004" pitchFamily="49" charset="-127"/>
                <a:cs typeface="JuliaMono" panose="020B0609060300020004" pitchFamily="49" charset="-127"/>
                <a:sym typeface="Century Gothic"/>
              </a:rPr>
              <a:t>Julia</a:t>
            </a:r>
            <a:r>
              <a:rPr lang="en-US" sz="2800" b="1" dirty="0">
                <a:solidFill>
                  <a:srgbClr val="071F45"/>
                </a:solidFill>
                <a:latin typeface="Century Gothic"/>
                <a:ea typeface="Century Gothic"/>
                <a:cs typeface="Century Gothic"/>
                <a:sym typeface="Century Gothic"/>
              </a:rPr>
              <a:t>?</a:t>
            </a:r>
            <a:endParaRPr sz="2800" b="1" i="0" u="none" strike="noStrike" cap="none" dirty="0">
              <a:solidFill>
                <a:srgbClr val="071F45"/>
              </a:solidFill>
              <a:latin typeface="Century Gothic"/>
              <a:ea typeface="Century Gothic"/>
              <a:cs typeface="Century Gothic"/>
              <a:sym typeface="Century Gothic"/>
            </a:endParaRP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cxnSp>
        <p:nvCxnSpPr>
          <p:cNvPr id="4" name="Straight Arrow Connector 3">
            <a:extLst>
              <a:ext uri="{FF2B5EF4-FFF2-40B4-BE49-F238E27FC236}">
                <a16:creationId xmlns:a16="http://schemas.microsoft.com/office/drawing/2014/main" id="{6C21F06E-C4AB-20BF-041F-89F3A39B2836}"/>
              </a:ext>
            </a:extLst>
          </p:cNvPr>
          <p:cNvCxnSpPr>
            <a:cxnSpLocks/>
          </p:cNvCxnSpPr>
          <p:nvPr/>
        </p:nvCxnSpPr>
        <p:spPr>
          <a:xfrm>
            <a:off x="4852327" y="4665443"/>
            <a:ext cx="3884531"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E0AD1AF3-19DD-DB01-99E0-E724CA56A27C}"/>
              </a:ext>
            </a:extLst>
          </p:cNvPr>
          <p:cNvCxnSpPr>
            <a:cxnSpLocks/>
          </p:cNvCxnSpPr>
          <p:nvPr/>
        </p:nvCxnSpPr>
        <p:spPr>
          <a:xfrm flipV="1">
            <a:off x="4852327" y="1604647"/>
            <a:ext cx="0" cy="306079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A3006DC-441D-F03B-6D4C-5A1084021276}"/>
              </a:ext>
            </a:extLst>
          </p:cNvPr>
          <p:cNvSpPr txBox="1"/>
          <p:nvPr/>
        </p:nvSpPr>
        <p:spPr>
          <a:xfrm>
            <a:off x="4497902" y="987344"/>
            <a:ext cx="841897" cy="523220"/>
          </a:xfrm>
          <a:prstGeom prst="rect">
            <a:avLst/>
          </a:prstGeom>
          <a:noFill/>
        </p:spPr>
        <p:txBody>
          <a:bodyPr wrap="none" rtlCol="0">
            <a:spAutoFit/>
          </a:bodyPr>
          <a:lstStyle/>
          <a:p>
            <a:r>
              <a:rPr lang="en-US" dirty="0"/>
              <a:t>Ease of </a:t>
            </a:r>
            <a:br>
              <a:rPr lang="en-US" dirty="0"/>
            </a:br>
            <a:r>
              <a:rPr lang="en-US" dirty="0"/>
              <a:t>coding</a:t>
            </a:r>
          </a:p>
        </p:txBody>
      </p:sp>
      <p:sp>
        <p:nvSpPr>
          <p:cNvPr id="10" name="TextBox 9">
            <a:extLst>
              <a:ext uri="{FF2B5EF4-FFF2-40B4-BE49-F238E27FC236}">
                <a16:creationId xmlns:a16="http://schemas.microsoft.com/office/drawing/2014/main" id="{2CC4E413-C9FF-CE42-43F8-7EDF5FEF78B0}"/>
              </a:ext>
            </a:extLst>
          </p:cNvPr>
          <p:cNvSpPr txBox="1"/>
          <p:nvPr/>
        </p:nvSpPr>
        <p:spPr>
          <a:xfrm>
            <a:off x="8385640" y="4732188"/>
            <a:ext cx="702436" cy="307777"/>
          </a:xfrm>
          <a:prstGeom prst="rect">
            <a:avLst/>
          </a:prstGeom>
          <a:noFill/>
        </p:spPr>
        <p:txBody>
          <a:bodyPr wrap="none" rtlCol="0">
            <a:spAutoFit/>
          </a:bodyPr>
          <a:lstStyle/>
          <a:p>
            <a:r>
              <a:rPr lang="en-US" dirty="0"/>
              <a:t>Speed</a:t>
            </a: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8" y="1997556"/>
            <a:ext cx="4204153" cy="249295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i="0" u="none" strike="noStrike" cap="none" dirty="0">
                <a:solidFill>
                  <a:srgbClr val="1B202F"/>
                </a:solidFill>
                <a:latin typeface="Arial"/>
                <a:ea typeface="Arial"/>
                <a:cs typeface="Arial"/>
                <a:sym typeface="Arial"/>
              </a:rPr>
              <a:t>A </a:t>
            </a:r>
            <a:r>
              <a:rPr lang="en-US" sz="1600" b="1" i="0" u="none" strike="noStrike" cap="none" dirty="0">
                <a:solidFill>
                  <a:srgbClr val="1B202F"/>
                </a:solidFill>
                <a:latin typeface="Arial"/>
                <a:ea typeface="Arial"/>
                <a:cs typeface="Arial"/>
                <a:sym typeface="Arial"/>
              </a:rPr>
              <a:t>fast</a:t>
            </a:r>
            <a:r>
              <a:rPr lang="en-US" sz="1600" i="0" u="none" strike="noStrike" cap="none" dirty="0">
                <a:solidFill>
                  <a:srgbClr val="1B202F"/>
                </a:solidFill>
                <a:latin typeface="Arial"/>
                <a:ea typeface="Arial"/>
                <a:cs typeface="Arial"/>
                <a:sym typeface="Arial"/>
              </a:rPr>
              <a:t> and </a:t>
            </a:r>
            <a:r>
              <a:rPr lang="en-US" sz="1600" b="1" i="0" u="none" strike="noStrike" cap="none" dirty="0">
                <a:solidFill>
                  <a:srgbClr val="1B202F"/>
                </a:solidFill>
                <a:latin typeface="Arial"/>
                <a:ea typeface="Arial"/>
                <a:cs typeface="Arial"/>
                <a:sym typeface="Arial"/>
              </a:rPr>
              <a:t>easy-to-use</a:t>
            </a:r>
            <a:r>
              <a:rPr lang="en-US" sz="1600" i="0" u="none" strike="noStrike" cap="none" dirty="0">
                <a:solidFill>
                  <a:srgbClr val="1B202F"/>
                </a:solidFill>
                <a:latin typeface="Arial"/>
                <a:ea typeface="Arial"/>
                <a:cs typeface="Arial"/>
                <a:sym typeface="Arial"/>
              </a:rPr>
              <a:t> </a:t>
            </a:r>
            <a:r>
              <a:rPr lang="en-US" sz="1600" dirty="0">
                <a:solidFill>
                  <a:srgbClr val="1B202F"/>
                </a:solidFill>
              </a:rPr>
              <a:t>programming language, tailored for scientific computing:</a:t>
            </a:r>
          </a:p>
          <a:p>
            <a:pPr marL="231775" marR="0" lvl="0" indent="-231775" algn="l" rtl="0">
              <a:lnSpc>
                <a:spcPct val="150000"/>
              </a:lnSpc>
              <a:spcBef>
                <a:spcPts val="0"/>
              </a:spcBef>
              <a:spcAft>
                <a:spcPts val="0"/>
              </a:spcAft>
              <a:buFont typeface="Arial" panose="020B0604020202020204" pitchFamily="34" charset="0"/>
              <a:buChar char="•"/>
            </a:pPr>
            <a:r>
              <a:rPr lang="en-US" dirty="0"/>
              <a:t>Developed in MIT in 2012</a:t>
            </a:r>
          </a:p>
          <a:p>
            <a:pPr marL="231775" marR="0" lvl="0" indent="-231775" algn="l" rtl="0">
              <a:lnSpc>
                <a:spcPct val="150000"/>
              </a:lnSpc>
              <a:spcBef>
                <a:spcPts val="0"/>
              </a:spcBef>
              <a:spcAft>
                <a:spcPts val="0"/>
              </a:spcAft>
              <a:buFont typeface="Arial" panose="020B0604020202020204" pitchFamily="34" charset="0"/>
              <a:buChar char="•"/>
            </a:pPr>
            <a:r>
              <a:rPr lang="en-US" dirty="0"/>
              <a:t>“Python-like” syntax and “C-like” speed</a:t>
            </a:r>
          </a:p>
          <a:p>
            <a:pPr marL="285750" marR="0" lvl="0" indent="-285750" algn="l" rtl="0">
              <a:lnSpc>
                <a:spcPct val="150000"/>
              </a:lnSpc>
              <a:spcBef>
                <a:spcPts val="0"/>
              </a:spcBef>
              <a:spcAft>
                <a:spcPts val="0"/>
              </a:spcAft>
              <a:buFont typeface="Arial" panose="020B0604020202020204" pitchFamily="34" charset="0"/>
              <a:buChar char="•"/>
            </a:pPr>
            <a:endParaRPr lang="en-US" dirty="0"/>
          </a:p>
          <a:p>
            <a:pPr marL="285750" marR="0" lvl="0" indent="-285750" algn="l" rtl="0">
              <a:lnSpc>
                <a:spcPct val="150000"/>
              </a:lnSpc>
              <a:spcBef>
                <a:spcPts val="0"/>
              </a:spcBef>
              <a:spcAft>
                <a:spcPts val="0"/>
              </a:spcAft>
              <a:buFont typeface="Arial" panose="020B0604020202020204" pitchFamily="34" charset="0"/>
              <a:buChar char="•"/>
            </a:pPr>
            <a:endParaRPr dirty="0"/>
          </a:p>
          <a:p>
            <a:pPr marL="0" marR="0" lvl="0" indent="0" algn="l" rtl="0">
              <a:lnSpc>
                <a:spcPct val="150000"/>
              </a:lnSpc>
              <a:spcBef>
                <a:spcPts val="0"/>
              </a:spcBef>
              <a:spcAft>
                <a:spcPts val="0"/>
              </a:spcAft>
              <a:buNone/>
            </a:pPr>
            <a:endParaRPr sz="1600" b="0" i="0" u="none" strike="noStrike" cap="none" dirty="0">
              <a:solidFill>
                <a:srgbClr val="1B202F"/>
              </a:solidFill>
              <a:latin typeface="Arial"/>
              <a:ea typeface="Arial"/>
              <a:cs typeface="Arial"/>
              <a:sym typeface="Arial"/>
            </a:endParaRPr>
          </a:p>
        </p:txBody>
      </p:sp>
      <p:pic>
        <p:nvPicPr>
          <p:cNvPr id="2060" name="Picture 12">
            <a:extLst>
              <a:ext uri="{FF2B5EF4-FFF2-40B4-BE49-F238E27FC236}">
                <a16:creationId xmlns:a16="http://schemas.microsoft.com/office/drawing/2014/main" id="{52F36450-9736-0E04-8892-255F98672D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692" y="1762333"/>
            <a:ext cx="1141614" cy="338256"/>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5F698591-2C5D-E43F-D9E3-CF77620948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5535" y="3323389"/>
            <a:ext cx="648247" cy="72874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722E08F0-F76F-FDA6-19EA-C16BE8D84F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7949" y="2373991"/>
            <a:ext cx="476357" cy="8700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DD3C147-F7F3-6DA5-97A6-D23E1814F1F4}"/>
              </a:ext>
            </a:extLst>
          </p:cNvPr>
          <p:cNvPicPr>
            <a:picLocks noChangeAspect="1"/>
          </p:cNvPicPr>
          <p:nvPr/>
        </p:nvPicPr>
        <p:blipFill>
          <a:blip r:embed="rId6"/>
          <a:stretch>
            <a:fillRect/>
          </a:stretch>
        </p:blipFill>
        <p:spPr>
          <a:xfrm>
            <a:off x="7058590" y="1990000"/>
            <a:ext cx="727509" cy="467684"/>
          </a:xfrm>
          <a:prstGeom prst="rect">
            <a:avLst/>
          </a:prstGeom>
        </p:spPr>
      </p:pic>
      <p:sp>
        <p:nvSpPr>
          <p:cNvPr id="15" name="TextBox 14">
            <a:extLst>
              <a:ext uri="{FF2B5EF4-FFF2-40B4-BE49-F238E27FC236}">
                <a16:creationId xmlns:a16="http://schemas.microsoft.com/office/drawing/2014/main" id="{1F4846D1-700E-6E57-24BC-7D8331F15BA1}"/>
              </a:ext>
            </a:extLst>
          </p:cNvPr>
          <p:cNvSpPr txBox="1"/>
          <p:nvPr/>
        </p:nvSpPr>
        <p:spPr>
          <a:xfrm>
            <a:off x="7838770" y="1957900"/>
            <a:ext cx="1109599" cy="523220"/>
          </a:xfrm>
          <a:prstGeom prst="rect">
            <a:avLst/>
          </a:prstGeom>
          <a:noFill/>
        </p:spPr>
        <p:txBody>
          <a:bodyPr wrap="none" rtlCol="0">
            <a:spAutoFit/>
          </a:bodyPr>
          <a:lstStyle/>
          <a:p>
            <a:r>
              <a:rPr lang="en-US" dirty="0"/>
              <a:t>(my biased </a:t>
            </a:r>
            <a:br>
              <a:rPr lang="en-US" dirty="0"/>
            </a:br>
            <a:r>
              <a:rPr lang="en-US" dirty="0"/>
              <a:t>opinion)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060"/>
                                        </p:tgtEl>
                                        <p:attrNameLst>
                                          <p:attrName>style.visibility</p:attrName>
                                        </p:attrNameLst>
                                      </p:cBhvr>
                                      <p:to>
                                        <p:strVal val="visible"/>
                                      </p:to>
                                    </p:set>
                                    <p:animEffect transition="in" filter="fade">
                                      <p:cBhvr>
                                        <p:cTn id="18" dur="500"/>
                                        <p:tgtEl>
                                          <p:spTgt spid="2060"/>
                                        </p:tgtEl>
                                      </p:cBhvr>
                                    </p:animEffect>
                                  </p:childTnLst>
                                </p:cTn>
                              </p:par>
                              <p:par>
                                <p:cTn id="19" presetID="10" presetClass="entr" presetSubtype="0" fill="hold" nodeType="withEffect">
                                  <p:stCondLst>
                                    <p:cond delay="0"/>
                                  </p:stCondLst>
                                  <p:childTnLst>
                                    <p:set>
                                      <p:cBhvr>
                                        <p:cTn id="20" dur="1" fill="hold">
                                          <p:stCondLst>
                                            <p:cond delay="0"/>
                                          </p:stCondLst>
                                        </p:cTn>
                                        <p:tgtEl>
                                          <p:spTgt spid="2064"/>
                                        </p:tgtEl>
                                        <p:attrNameLst>
                                          <p:attrName>style.visibility</p:attrName>
                                        </p:attrNameLst>
                                      </p:cBhvr>
                                      <p:to>
                                        <p:strVal val="visible"/>
                                      </p:to>
                                    </p:set>
                                    <p:animEffect transition="in" filter="fade">
                                      <p:cBhvr>
                                        <p:cTn id="21" dur="500"/>
                                        <p:tgtEl>
                                          <p:spTgt spid="2064"/>
                                        </p:tgtEl>
                                      </p:cBhvr>
                                    </p:animEffect>
                                  </p:childTnLst>
                                </p:cTn>
                              </p:par>
                              <p:par>
                                <p:cTn id="22" presetID="10" presetClass="entr" presetSubtype="0" fill="hold" nodeType="withEffect">
                                  <p:stCondLst>
                                    <p:cond delay="0"/>
                                  </p:stCondLst>
                                  <p:childTnLst>
                                    <p:set>
                                      <p:cBhvr>
                                        <p:cTn id="23" dur="1" fill="hold">
                                          <p:stCondLst>
                                            <p:cond delay="0"/>
                                          </p:stCondLst>
                                        </p:cTn>
                                        <p:tgtEl>
                                          <p:spTgt spid="2062"/>
                                        </p:tgtEl>
                                        <p:attrNameLst>
                                          <p:attrName>style.visibility</p:attrName>
                                        </p:attrNameLst>
                                      </p:cBhvr>
                                      <p:to>
                                        <p:strVal val="visible"/>
                                      </p:to>
                                    </p:set>
                                    <p:animEffect transition="in" filter="fade">
                                      <p:cBhvr>
                                        <p:cTn id="24" dur="500"/>
                                        <p:tgtEl>
                                          <p:spTgt spid="2062"/>
                                        </p:tgtEl>
                                      </p:cBhvr>
                                    </p:animEffect>
                                  </p:childTnLst>
                                </p:cTn>
                              </p:par>
                              <p:par>
                                <p:cTn id="25" presetID="10"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1"/>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Objectives, decisions, and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8511642" cy="646290"/>
          </a:xfrm>
          <a:prstGeom prst="rect">
            <a:avLst/>
          </a:prstGeom>
          <a:noFill/>
          <a:ln>
            <a:noFill/>
          </a:ln>
        </p:spPr>
        <p:txBody>
          <a:bodyPr spcFirstLastPara="1" wrap="square" lIns="91425" tIns="45700" rIns="91425" bIns="45700" anchor="t" anchorCtr="0">
            <a:spAutoFit/>
          </a:bodyPr>
          <a:lstStyle/>
          <a:p>
            <a:pPr marL="0" indent="0">
              <a:buNone/>
            </a:pPr>
            <a:r>
              <a:rPr lang="en-US" sz="1800" b="1" dirty="0"/>
              <a:t>Mixed-integer optimization (MIO) </a:t>
            </a:r>
            <a:r>
              <a:rPr lang="en-US" sz="1800" dirty="0"/>
              <a:t>is a specific type of optimization that requires certain mathematical structure:</a:t>
            </a:r>
            <a:endParaRPr lang="en-US" sz="1600" b="1" dirty="0"/>
          </a:p>
        </p:txBody>
      </p:sp>
      <p:grpSp>
        <p:nvGrpSpPr>
          <p:cNvPr id="2" name="Group 1">
            <a:extLst>
              <a:ext uri="{FF2B5EF4-FFF2-40B4-BE49-F238E27FC236}">
                <a16:creationId xmlns:a16="http://schemas.microsoft.com/office/drawing/2014/main" id="{3661C7B1-6D00-1334-1269-33C1E834A3B2}"/>
              </a:ext>
            </a:extLst>
          </p:cNvPr>
          <p:cNvGrpSpPr/>
          <p:nvPr/>
        </p:nvGrpSpPr>
        <p:grpSpPr>
          <a:xfrm>
            <a:off x="579743" y="1961148"/>
            <a:ext cx="8119089" cy="2721944"/>
            <a:chOff x="1460543" y="4701695"/>
            <a:chExt cx="21020650" cy="6758695"/>
          </a:xfrm>
        </p:grpSpPr>
        <p:sp>
          <p:nvSpPr>
            <p:cNvPr id="14" name="Rectangle 13">
              <a:extLst>
                <a:ext uri="{FF2B5EF4-FFF2-40B4-BE49-F238E27FC236}">
                  <a16:creationId xmlns:a16="http://schemas.microsoft.com/office/drawing/2014/main" id="{2222AAEF-4832-8DCD-0EAF-11A4F720D6D8}"/>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Variables can be </a:t>
              </a:r>
              <a:r>
                <a:rPr lang="en-US" sz="1200" b="1" dirty="0">
                  <a:solidFill>
                    <a:schemeClr val="tx1"/>
                  </a:solidFill>
                </a:rPr>
                <a:t>binary</a:t>
              </a:r>
              <a:r>
                <a:rPr lang="en-US" sz="1200" dirty="0">
                  <a:solidFill>
                    <a:schemeClr val="tx1"/>
                  </a:solidFill>
                </a:rPr>
                <a:t> (0,1), </a:t>
              </a:r>
              <a:r>
                <a:rPr lang="en-US" sz="1200" b="1" dirty="0">
                  <a:solidFill>
                    <a:schemeClr val="tx1"/>
                  </a:solidFill>
                </a:rPr>
                <a:t>integer</a:t>
              </a:r>
              <a:r>
                <a:rPr lang="en-US" sz="1200" dirty="0">
                  <a:solidFill>
                    <a:schemeClr val="tx1"/>
                  </a:solidFill>
                </a:rPr>
                <a:t> (0,1,2,3,…), or </a:t>
              </a:r>
              <a:r>
                <a:rPr lang="en-US" sz="1200" b="1" dirty="0">
                  <a:solidFill>
                    <a:schemeClr val="tx1"/>
                  </a:solidFill>
                </a:rPr>
                <a:t>continuous</a:t>
              </a:r>
              <a:r>
                <a:rPr lang="en-US" sz="1200" dirty="0">
                  <a:solidFill>
                    <a:schemeClr val="tx1"/>
                  </a:solidFill>
                </a:rPr>
                <a:t> (decimals).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5AD85EB-4BE4-EC53-40D8-6DFF224EFB31}"/>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The objective must be a </a:t>
                  </a:r>
                  <a:r>
                    <a:rPr lang="en-US" sz="1200" b="1" dirty="0">
                      <a:solidFill>
                        <a:schemeClr val="tx1"/>
                      </a:solidFill>
                    </a:rPr>
                    <a:t>linear function </a:t>
                  </a:r>
                  <a:r>
                    <a:rPr lang="en-US" sz="1200" dirty="0">
                      <a:solidFill>
                        <a:schemeClr val="tx1"/>
                      </a:solidFill>
                    </a:rPr>
                    <a:t>of the variables.</a:t>
                  </a:r>
                </a:p>
                <a:p>
                  <a:r>
                    <a:rPr lang="en-US" sz="1200" dirty="0">
                      <a:solidFill>
                        <a:schemeClr val="tx1"/>
                      </a:solidFill>
                    </a:rPr>
                    <a:t>e.g.  </a:t>
                  </a:r>
                  <a14:m>
                    <m:oMath xmlns:m="http://schemas.openxmlformats.org/officeDocument/2006/math">
                      <m:r>
                        <m:rPr>
                          <m:sty m:val="p"/>
                        </m:rPr>
                        <a:rPr lang="en-US" sz="1200" i="1" dirty="0">
                          <a:solidFill>
                            <a:schemeClr val="tx1"/>
                          </a:solidFill>
                          <a:latin typeface="Cambria Math" panose="02040503050406030204" pitchFamily="18" charset="0"/>
                        </a:rPr>
                        <m:t>max</m:t>
                      </m:r>
                      <m:r>
                        <a:rPr lang="en-US" sz="1200" i="1" dirty="0">
                          <a:solidFill>
                            <a:schemeClr val="tx1"/>
                          </a:solidFill>
                          <a:latin typeface="Cambria Math" panose="02040503050406030204" pitchFamily="18" charset="0"/>
                        </a:rPr>
                        <m:t>⁡</m:t>
                      </m:r>
                      <m:r>
                        <a:rPr lang="en-US" sz="1200" i="1" dirty="0" err="1">
                          <a:solidFill>
                            <a:schemeClr val="tx1"/>
                          </a:solidFill>
                          <a:latin typeface="Cambria Math" panose="02040503050406030204" pitchFamily="18" charset="0"/>
                        </a:rPr>
                        <m:t>𝑥</m:t>
                      </m:r>
                      <m:r>
                        <a:rPr lang="en-US" sz="1200" i="1" dirty="0" err="1">
                          <a:solidFill>
                            <a:schemeClr val="tx1"/>
                          </a:solidFill>
                          <a:latin typeface="Cambria Math" panose="02040503050406030204" pitchFamily="18" charset="0"/>
                        </a:rPr>
                        <m:t>+</m:t>
                      </m:r>
                      <m:r>
                        <a:rPr lang="en-US" sz="1200" i="1" dirty="0" err="1">
                          <a:solidFill>
                            <a:schemeClr val="tx1"/>
                          </a:solidFill>
                          <a:latin typeface="Cambria Math" panose="02040503050406030204" pitchFamily="18" charset="0"/>
                        </a:rPr>
                        <m:t>𝑦</m:t>
                      </m:r>
                      <m:r>
                        <a:rPr lang="en-US" sz="1200" i="1" dirty="0">
                          <a:solidFill>
                            <a:schemeClr val="tx1"/>
                          </a:solidFill>
                          <a:latin typeface="Cambria Math" panose="02040503050406030204" pitchFamily="18" charset="0"/>
                        </a:rPr>
                        <m:t> </m:t>
                      </m:r>
                    </m:oMath>
                  </a14:m>
                  <a:r>
                    <a:rPr lang="en-US" sz="1200" dirty="0">
                      <a:solidFill>
                        <a:schemeClr val="tx1"/>
                      </a:solidFill>
                    </a:rPr>
                    <a:t> vs.  </a:t>
                  </a:r>
                  <a14:m>
                    <m:oMath xmlns:m="http://schemas.openxmlformats.org/officeDocument/2006/math">
                      <m:func>
                        <m:funcPr>
                          <m:ctrlPr>
                            <a:rPr lang="en-US" sz="1200" i="1" dirty="0">
                              <a:solidFill>
                                <a:schemeClr val="tx1"/>
                              </a:solidFill>
                              <a:latin typeface="Cambria Math" panose="02040503050406030204" pitchFamily="18" charset="0"/>
                            </a:rPr>
                          </m:ctrlPr>
                        </m:funcPr>
                        <m:fName>
                          <m:r>
                            <m:rPr>
                              <m:sty m:val="p"/>
                            </m:rPr>
                            <a:rPr lang="en-US" sz="1200" dirty="0">
                              <a:solidFill>
                                <a:schemeClr val="tx1"/>
                              </a:solidFill>
                              <a:latin typeface="Cambria Math" panose="02040503050406030204" pitchFamily="18" charset="0"/>
                            </a:rPr>
                            <m:t>max</m:t>
                          </m:r>
                        </m:fName>
                        <m:e>
                          <m:r>
                            <a:rPr lang="en-US" sz="1200" i="1" dirty="0">
                              <a:solidFill>
                                <a:schemeClr val="tx1"/>
                              </a:solidFill>
                              <a:latin typeface="Cambria Math" panose="02040503050406030204" pitchFamily="18" charset="0"/>
                            </a:rPr>
                            <m:t>𝑥</m:t>
                          </m:r>
                        </m:e>
                      </m:func>
                      <m:r>
                        <a:rPr lang="en-US" sz="1200" i="1" dirty="0">
                          <a:solidFill>
                            <a:schemeClr val="tx1"/>
                          </a:solidFill>
                          <a:latin typeface="Cambria Math" panose="02040503050406030204" pitchFamily="18" charset="0"/>
                        </a:rPr>
                        <m:t>∗</m:t>
                      </m:r>
                      <m:r>
                        <a:rPr lang="en-US" sz="1200" i="1" dirty="0">
                          <a:solidFill>
                            <a:schemeClr val="tx1"/>
                          </a:solidFill>
                          <a:latin typeface="Cambria Math" panose="02040503050406030204" pitchFamily="18" charset="0"/>
                        </a:rPr>
                        <m:t>𝑦</m:t>
                      </m:r>
                    </m:oMath>
                  </a14:m>
                  <a:r>
                    <a:rPr lang="en-US" sz="1200" dirty="0">
                      <a:solidFill>
                        <a:schemeClr val="tx1"/>
                      </a:solidFill>
                    </a:rPr>
                    <a:t> </a:t>
                  </a:r>
                </a:p>
              </p:txBody>
            </p:sp>
          </mc:Choice>
          <mc:Fallback xmlns="">
            <p:sp>
              <p:nvSpPr>
                <p:cNvPr id="15" name="Rectangle 14">
                  <a:extLst>
                    <a:ext uri="{FF2B5EF4-FFF2-40B4-BE49-F238E27FC236}">
                      <a16:creationId xmlns:a16="http://schemas.microsoft.com/office/drawing/2014/main" id="{C5AD85EB-4BE4-EC53-40D8-6DFF224EFB31}"/>
                    </a:ext>
                  </a:extLst>
                </p:cNvPr>
                <p:cNvSpPr>
                  <a:spLocks noRot="1" noChangeAspect="1" noMove="1" noResize="1" noEditPoints="1" noAdjustHandles="1" noChangeArrowheads="1" noChangeShapeType="1" noTextEdit="1"/>
                </p:cNvSpPr>
                <p:nvPr/>
              </p:nvSpPr>
              <p:spPr>
                <a:xfrm>
                  <a:off x="13371441" y="7016052"/>
                  <a:ext cx="9109750" cy="2150292"/>
                </a:xfrm>
                <a:prstGeom prst="rect">
                  <a:avLst/>
                </a:prstGeom>
                <a:blipFill>
                  <a:blip r:embed="rId3"/>
                  <a:stretch>
                    <a:fillRect/>
                  </a:stretch>
                </a:blip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D9E267FE-8CB2-98C2-6087-9CE8EA2C1D8F}"/>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Team must obey size restriction and have a sufficient mix of positions.</a:t>
              </a:r>
            </a:p>
          </p:txBody>
        </p:sp>
        <p:sp>
          <p:nvSpPr>
            <p:cNvPr id="17" name="Pentagon 16">
              <a:extLst>
                <a:ext uri="{FF2B5EF4-FFF2-40B4-BE49-F238E27FC236}">
                  <a16:creationId xmlns:a16="http://schemas.microsoft.com/office/drawing/2014/main" id="{6975DF0F-C046-7926-A0A6-B417DB3BD2F4}"/>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dirty="0"/>
                <a:t>What are the decisions that we are trying to make?</a:t>
              </a:r>
            </a:p>
          </p:txBody>
        </p:sp>
        <p:sp>
          <p:nvSpPr>
            <p:cNvPr id="18" name="Pentagon 17">
              <a:extLst>
                <a:ext uri="{FF2B5EF4-FFF2-40B4-BE49-F238E27FC236}">
                  <a16:creationId xmlns:a16="http://schemas.microsoft.com/office/drawing/2014/main" id="{C169CB8C-8658-E63B-83C7-121133317108}"/>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Decision Variables</a:t>
              </a:r>
            </a:p>
          </p:txBody>
        </p:sp>
        <p:sp>
          <p:nvSpPr>
            <p:cNvPr id="19" name="Pentagon 18">
              <a:extLst>
                <a:ext uri="{FF2B5EF4-FFF2-40B4-BE49-F238E27FC236}">
                  <a16:creationId xmlns:a16="http://schemas.microsoft.com/office/drawing/2014/main" id="{FCCA0ECE-E717-15EE-6C5B-7EDB4209AE50}"/>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are the logical constraints that must be obeyed in any proposed solution?</a:t>
              </a:r>
            </a:p>
          </p:txBody>
        </p:sp>
        <p:sp>
          <p:nvSpPr>
            <p:cNvPr id="20" name="Pentagon 19">
              <a:extLst>
                <a:ext uri="{FF2B5EF4-FFF2-40B4-BE49-F238E27FC236}">
                  <a16:creationId xmlns:a16="http://schemas.microsoft.com/office/drawing/2014/main" id="{F2A2CB22-DA76-7C56-042F-745004F1F08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objective do we want to maximize (or minimize), as a function of our decision variables?</a:t>
              </a:r>
            </a:p>
          </p:txBody>
        </p:sp>
        <p:sp>
          <p:nvSpPr>
            <p:cNvPr id="21" name="Pentagon 20">
              <a:extLst>
                <a:ext uri="{FF2B5EF4-FFF2-40B4-BE49-F238E27FC236}">
                  <a16:creationId xmlns:a16="http://schemas.microsoft.com/office/drawing/2014/main" id="{5C393F78-9B00-4AC7-E635-27E29F58E619}"/>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Problem Objective</a:t>
              </a:r>
            </a:p>
          </p:txBody>
        </p:sp>
        <p:sp>
          <p:nvSpPr>
            <p:cNvPr id="22" name="Pentagon 21">
              <a:extLst>
                <a:ext uri="{FF2B5EF4-FFF2-40B4-BE49-F238E27FC236}">
                  <a16:creationId xmlns:a16="http://schemas.microsoft.com/office/drawing/2014/main" id="{BAAB4C47-634D-2C67-5A9D-8680E521E528}"/>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Constraints</a:t>
              </a:r>
            </a:p>
          </p:txBody>
        </p:sp>
      </p:grpSp>
    </p:spTree>
    <p:extLst>
      <p:ext uri="{BB962C8B-B14F-4D97-AF65-F5344CB8AC3E}">
        <p14:creationId xmlns:p14="http://schemas.microsoft.com/office/powerpoint/2010/main" val="229451033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Objectives, decisions, and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9" y="987343"/>
            <a:ext cx="8511642" cy="646290"/>
          </a:xfrm>
          <a:prstGeom prst="rect">
            <a:avLst/>
          </a:prstGeom>
          <a:noFill/>
          <a:ln>
            <a:noFill/>
          </a:ln>
        </p:spPr>
        <p:txBody>
          <a:bodyPr spcFirstLastPara="1" wrap="square" lIns="91425" tIns="45700" rIns="91425" bIns="45700" anchor="t" anchorCtr="0">
            <a:spAutoFit/>
          </a:bodyPr>
          <a:lstStyle/>
          <a:p>
            <a:pPr marL="0" indent="0">
              <a:buNone/>
            </a:pPr>
            <a:r>
              <a:rPr lang="en-US" sz="1800" b="1" dirty="0"/>
              <a:t>Mixed-integer optimization (MIO) </a:t>
            </a:r>
            <a:r>
              <a:rPr lang="en-US" sz="1800" dirty="0"/>
              <a:t>is a specific type of optimization that requires certain mathematical structure:</a:t>
            </a:r>
            <a:endParaRPr lang="en-US" sz="1600" b="1" dirty="0"/>
          </a:p>
        </p:txBody>
      </p:sp>
      <p:grpSp>
        <p:nvGrpSpPr>
          <p:cNvPr id="2" name="Group 1">
            <a:extLst>
              <a:ext uri="{FF2B5EF4-FFF2-40B4-BE49-F238E27FC236}">
                <a16:creationId xmlns:a16="http://schemas.microsoft.com/office/drawing/2014/main" id="{3661C7B1-6D00-1334-1269-33C1E834A3B2}"/>
              </a:ext>
            </a:extLst>
          </p:cNvPr>
          <p:cNvGrpSpPr/>
          <p:nvPr/>
        </p:nvGrpSpPr>
        <p:grpSpPr>
          <a:xfrm>
            <a:off x="579743" y="1961148"/>
            <a:ext cx="8119089" cy="2721944"/>
            <a:chOff x="1460543" y="4701695"/>
            <a:chExt cx="21020650" cy="6758695"/>
          </a:xfrm>
        </p:grpSpPr>
        <p:sp>
          <p:nvSpPr>
            <p:cNvPr id="14" name="Rectangle 13">
              <a:extLst>
                <a:ext uri="{FF2B5EF4-FFF2-40B4-BE49-F238E27FC236}">
                  <a16:creationId xmlns:a16="http://schemas.microsoft.com/office/drawing/2014/main" id="{2222AAEF-4832-8DCD-0EAF-11A4F720D6D8}"/>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Variables can be </a:t>
              </a:r>
              <a:r>
                <a:rPr lang="en-US" sz="1200" b="1" dirty="0">
                  <a:solidFill>
                    <a:schemeClr val="tx1"/>
                  </a:solidFill>
                </a:rPr>
                <a:t>binary</a:t>
              </a:r>
              <a:r>
                <a:rPr lang="en-US" sz="1200" dirty="0">
                  <a:solidFill>
                    <a:schemeClr val="tx1"/>
                  </a:solidFill>
                </a:rPr>
                <a:t> (0,1), </a:t>
              </a:r>
              <a:r>
                <a:rPr lang="en-US" sz="1200" b="1" dirty="0">
                  <a:solidFill>
                    <a:schemeClr val="tx1"/>
                  </a:solidFill>
                </a:rPr>
                <a:t>integer</a:t>
              </a:r>
              <a:r>
                <a:rPr lang="en-US" sz="1200" dirty="0">
                  <a:solidFill>
                    <a:schemeClr val="tx1"/>
                  </a:solidFill>
                </a:rPr>
                <a:t> (0,1,2,3,…), or </a:t>
              </a:r>
              <a:r>
                <a:rPr lang="en-US" sz="1200" b="1" dirty="0">
                  <a:solidFill>
                    <a:schemeClr val="tx1"/>
                  </a:solidFill>
                </a:rPr>
                <a:t>continuous</a:t>
              </a:r>
              <a:r>
                <a:rPr lang="en-US" sz="1200" dirty="0">
                  <a:solidFill>
                    <a:schemeClr val="tx1"/>
                  </a:solidFill>
                </a:rPr>
                <a:t> (decimals).</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5AD85EB-4BE4-EC53-40D8-6DFF224EFB31}"/>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The objective must be a </a:t>
                  </a:r>
                  <a:r>
                    <a:rPr lang="en-US" sz="1200" b="1" dirty="0">
                      <a:solidFill>
                        <a:schemeClr val="tx1"/>
                      </a:solidFill>
                    </a:rPr>
                    <a:t>linear function </a:t>
                  </a:r>
                  <a:r>
                    <a:rPr lang="en-US" sz="1200" dirty="0">
                      <a:solidFill>
                        <a:schemeClr val="tx1"/>
                      </a:solidFill>
                    </a:rPr>
                    <a:t>of the variables.</a:t>
                  </a:r>
                </a:p>
                <a:p>
                  <a:r>
                    <a:rPr lang="en-US" sz="1200" dirty="0">
                      <a:solidFill>
                        <a:schemeClr val="tx1"/>
                      </a:solidFill>
                    </a:rPr>
                    <a:t>e.g.  </a:t>
                  </a:r>
                  <a14:m>
                    <m:oMath xmlns:m="http://schemas.openxmlformats.org/officeDocument/2006/math">
                      <m:r>
                        <m:rPr>
                          <m:sty m:val="p"/>
                        </m:rPr>
                        <a:rPr lang="en-US" sz="1200" i="1" dirty="0">
                          <a:solidFill>
                            <a:schemeClr val="tx1"/>
                          </a:solidFill>
                          <a:latin typeface="Cambria Math" panose="02040503050406030204" pitchFamily="18" charset="0"/>
                        </a:rPr>
                        <m:t>max</m:t>
                      </m:r>
                      <m:r>
                        <a:rPr lang="en-US" sz="1200" i="1" dirty="0">
                          <a:solidFill>
                            <a:schemeClr val="tx1"/>
                          </a:solidFill>
                          <a:latin typeface="Cambria Math" panose="02040503050406030204" pitchFamily="18" charset="0"/>
                        </a:rPr>
                        <m:t>⁡</m:t>
                      </m:r>
                      <m:r>
                        <a:rPr lang="en-US" sz="1200" i="1" dirty="0" err="1">
                          <a:solidFill>
                            <a:schemeClr val="tx1"/>
                          </a:solidFill>
                          <a:latin typeface="Cambria Math" panose="02040503050406030204" pitchFamily="18" charset="0"/>
                        </a:rPr>
                        <m:t>𝑥</m:t>
                      </m:r>
                      <m:r>
                        <a:rPr lang="en-US" sz="1200" i="1" dirty="0" err="1">
                          <a:solidFill>
                            <a:schemeClr val="tx1"/>
                          </a:solidFill>
                          <a:latin typeface="Cambria Math" panose="02040503050406030204" pitchFamily="18" charset="0"/>
                        </a:rPr>
                        <m:t>+</m:t>
                      </m:r>
                      <m:r>
                        <a:rPr lang="en-US" sz="1200" i="1" dirty="0" err="1">
                          <a:solidFill>
                            <a:schemeClr val="tx1"/>
                          </a:solidFill>
                          <a:latin typeface="Cambria Math" panose="02040503050406030204" pitchFamily="18" charset="0"/>
                        </a:rPr>
                        <m:t>𝑦</m:t>
                      </m:r>
                      <m:r>
                        <a:rPr lang="en-US" sz="1200" i="1" dirty="0">
                          <a:solidFill>
                            <a:schemeClr val="tx1"/>
                          </a:solidFill>
                          <a:latin typeface="Cambria Math" panose="02040503050406030204" pitchFamily="18" charset="0"/>
                        </a:rPr>
                        <m:t> </m:t>
                      </m:r>
                    </m:oMath>
                  </a14:m>
                  <a:r>
                    <a:rPr lang="en-US" sz="1200" dirty="0">
                      <a:solidFill>
                        <a:schemeClr val="tx1"/>
                      </a:solidFill>
                    </a:rPr>
                    <a:t> vs.  </a:t>
                  </a:r>
                  <a14:m>
                    <m:oMath xmlns:m="http://schemas.openxmlformats.org/officeDocument/2006/math">
                      <m:func>
                        <m:funcPr>
                          <m:ctrlPr>
                            <a:rPr lang="en-US" sz="1200" i="1" dirty="0">
                              <a:solidFill>
                                <a:schemeClr val="tx1"/>
                              </a:solidFill>
                              <a:latin typeface="Cambria Math" panose="02040503050406030204" pitchFamily="18" charset="0"/>
                            </a:rPr>
                          </m:ctrlPr>
                        </m:funcPr>
                        <m:fName>
                          <m:r>
                            <m:rPr>
                              <m:sty m:val="p"/>
                            </m:rPr>
                            <a:rPr lang="en-US" sz="1200" dirty="0">
                              <a:solidFill>
                                <a:schemeClr val="tx1"/>
                              </a:solidFill>
                              <a:latin typeface="Cambria Math" panose="02040503050406030204" pitchFamily="18" charset="0"/>
                            </a:rPr>
                            <m:t>max</m:t>
                          </m:r>
                        </m:fName>
                        <m:e>
                          <m:r>
                            <a:rPr lang="en-US" sz="1200" i="1" dirty="0">
                              <a:solidFill>
                                <a:schemeClr val="tx1"/>
                              </a:solidFill>
                              <a:latin typeface="Cambria Math" panose="02040503050406030204" pitchFamily="18" charset="0"/>
                            </a:rPr>
                            <m:t>𝑥</m:t>
                          </m:r>
                        </m:e>
                      </m:func>
                      <m:r>
                        <a:rPr lang="en-US" sz="1200" i="1" dirty="0">
                          <a:solidFill>
                            <a:schemeClr val="tx1"/>
                          </a:solidFill>
                          <a:latin typeface="Cambria Math" panose="02040503050406030204" pitchFamily="18" charset="0"/>
                        </a:rPr>
                        <m:t>∗</m:t>
                      </m:r>
                      <m:r>
                        <a:rPr lang="en-US" sz="1200" i="1" dirty="0">
                          <a:solidFill>
                            <a:schemeClr val="tx1"/>
                          </a:solidFill>
                          <a:latin typeface="Cambria Math" panose="02040503050406030204" pitchFamily="18" charset="0"/>
                        </a:rPr>
                        <m:t>𝑦</m:t>
                      </m:r>
                    </m:oMath>
                  </a14:m>
                  <a:r>
                    <a:rPr lang="en-US" sz="1200" dirty="0">
                      <a:solidFill>
                        <a:schemeClr val="tx1"/>
                      </a:solidFill>
                    </a:rPr>
                    <a:t> </a:t>
                  </a:r>
                </a:p>
              </p:txBody>
            </p:sp>
          </mc:Choice>
          <mc:Fallback xmlns="">
            <p:sp>
              <p:nvSpPr>
                <p:cNvPr id="15" name="Rectangle 14">
                  <a:extLst>
                    <a:ext uri="{FF2B5EF4-FFF2-40B4-BE49-F238E27FC236}">
                      <a16:creationId xmlns:a16="http://schemas.microsoft.com/office/drawing/2014/main" id="{C5AD85EB-4BE4-EC53-40D8-6DFF224EFB31}"/>
                    </a:ext>
                  </a:extLst>
                </p:cNvPr>
                <p:cNvSpPr>
                  <a:spLocks noRot="1" noChangeAspect="1" noMove="1" noResize="1" noEditPoints="1" noAdjustHandles="1" noChangeArrowheads="1" noChangeShapeType="1" noTextEdit="1"/>
                </p:cNvSpPr>
                <p:nvPr/>
              </p:nvSpPr>
              <p:spPr>
                <a:xfrm>
                  <a:off x="13371441" y="7016052"/>
                  <a:ext cx="9109750" cy="2150292"/>
                </a:xfrm>
                <a:prstGeom prst="rect">
                  <a:avLst/>
                </a:prstGeom>
                <a:blipFill>
                  <a:blip r:embed="rId3"/>
                  <a:stretch>
                    <a:fillRect/>
                  </a:stretch>
                </a:blipFill>
                <a:ln/>
              </p:spPr>
              <p:txBody>
                <a:bodyPr/>
                <a:lstStyle/>
                <a:p>
                  <a:r>
                    <a:rPr lang="en-US">
                      <a:noFill/>
                    </a:rPr>
                    <a:t> </a:t>
                  </a:r>
                </a:p>
              </p:txBody>
            </p:sp>
          </mc:Fallback>
        </mc:AlternateContent>
        <p:sp>
          <p:nvSpPr>
            <p:cNvPr id="16" name="Rectangle 15">
              <a:extLst>
                <a:ext uri="{FF2B5EF4-FFF2-40B4-BE49-F238E27FC236}">
                  <a16:creationId xmlns:a16="http://schemas.microsoft.com/office/drawing/2014/main" id="{D9E267FE-8CB2-98C2-6087-9CE8EA2C1D8F}"/>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1200" dirty="0">
                  <a:solidFill>
                    <a:schemeClr val="tx1"/>
                  </a:solidFill>
                </a:rPr>
                <a:t>Constraints must be </a:t>
              </a:r>
              <a:r>
                <a:rPr lang="en-US" sz="1200" b="1" dirty="0">
                  <a:solidFill>
                    <a:schemeClr val="tx1"/>
                  </a:solidFill>
                </a:rPr>
                <a:t>linear functions </a:t>
              </a:r>
              <a:r>
                <a:rPr lang="en-US" sz="1200" dirty="0">
                  <a:solidFill>
                    <a:schemeClr val="tx1"/>
                  </a:solidFill>
                </a:rPr>
                <a:t>of the variables.</a:t>
              </a:r>
            </a:p>
          </p:txBody>
        </p:sp>
        <p:sp>
          <p:nvSpPr>
            <p:cNvPr id="17" name="Pentagon 16">
              <a:extLst>
                <a:ext uri="{FF2B5EF4-FFF2-40B4-BE49-F238E27FC236}">
                  <a16:creationId xmlns:a16="http://schemas.microsoft.com/office/drawing/2014/main" id="{6975DF0F-C046-7926-A0A6-B417DB3BD2F4}"/>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dirty="0"/>
                <a:t>What are the decisions that we are trying to make?</a:t>
              </a:r>
            </a:p>
          </p:txBody>
        </p:sp>
        <p:sp>
          <p:nvSpPr>
            <p:cNvPr id="18" name="Pentagon 17">
              <a:extLst>
                <a:ext uri="{FF2B5EF4-FFF2-40B4-BE49-F238E27FC236}">
                  <a16:creationId xmlns:a16="http://schemas.microsoft.com/office/drawing/2014/main" id="{C169CB8C-8658-E63B-83C7-121133317108}"/>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Decision Variables</a:t>
              </a:r>
            </a:p>
          </p:txBody>
        </p:sp>
        <p:sp>
          <p:nvSpPr>
            <p:cNvPr id="19" name="Pentagon 18">
              <a:extLst>
                <a:ext uri="{FF2B5EF4-FFF2-40B4-BE49-F238E27FC236}">
                  <a16:creationId xmlns:a16="http://schemas.microsoft.com/office/drawing/2014/main" id="{FCCA0ECE-E717-15EE-6C5B-7EDB4209AE50}"/>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are the logical constraints that must be obeyed in any proposed solution?</a:t>
              </a:r>
            </a:p>
          </p:txBody>
        </p:sp>
        <p:sp>
          <p:nvSpPr>
            <p:cNvPr id="20" name="Pentagon 19">
              <a:extLst>
                <a:ext uri="{FF2B5EF4-FFF2-40B4-BE49-F238E27FC236}">
                  <a16:creationId xmlns:a16="http://schemas.microsoft.com/office/drawing/2014/main" id="{F2A2CB22-DA76-7C56-042F-745004F1F08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dirty="0"/>
                <a:t>What objective do we want to maximize (or minimize), as a function of our decision variables?</a:t>
              </a:r>
            </a:p>
          </p:txBody>
        </p:sp>
        <p:sp>
          <p:nvSpPr>
            <p:cNvPr id="21" name="Pentagon 20">
              <a:extLst>
                <a:ext uri="{FF2B5EF4-FFF2-40B4-BE49-F238E27FC236}">
                  <a16:creationId xmlns:a16="http://schemas.microsoft.com/office/drawing/2014/main" id="{5C393F78-9B00-4AC7-E635-27E29F58E619}"/>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Problem Objective</a:t>
              </a:r>
            </a:p>
          </p:txBody>
        </p:sp>
        <p:sp>
          <p:nvSpPr>
            <p:cNvPr id="22" name="Pentagon 21">
              <a:extLst>
                <a:ext uri="{FF2B5EF4-FFF2-40B4-BE49-F238E27FC236}">
                  <a16:creationId xmlns:a16="http://schemas.microsoft.com/office/drawing/2014/main" id="{BAAB4C47-634D-2C67-5A9D-8680E521E528}"/>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prstClr val="white"/>
                  </a:solidFill>
                </a:rPr>
                <a:t>Constraints</a:t>
              </a:r>
            </a:p>
          </p:txBody>
        </p:sp>
      </p:grpSp>
    </p:spTree>
    <p:extLst>
      <p:ext uri="{BB962C8B-B14F-4D97-AF65-F5344CB8AC3E}">
        <p14:creationId xmlns:p14="http://schemas.microsoft.com/office/powerpoint/2010/main" val="1552059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How do we solve these problems?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1548" y="1261574"/>
            <a:ext cx="8511642" cy="1631175"/>
          </a:xfrm>
          <a:prstGeom prst="rect">
            <a:avLst/>
          </a:prstGeom>
          <a:noFill/>
          <a:ln>
            <a:noFill/>
          </a:ln>
        </p:spPr>
        <p:txBody>
          <a:bodyPr spcFirstLastPara="1" wrap="square" lIns="91425" tIns="45700" rIns="91425" bIns="45700" anchor="t" anchorCtr="0">
            <a:spAutoFit/>
          </a:bodyPr>
          <a:lstStyle/>
          <a:p>
            <a:pPr marL="0" indent="0">
              <a:buNone/>
            </a:pPr>
            <a:r>
              <a:rPr lang="en-US" sz="2000" dirty="0">
                <a:latin typeface="Calibri" panose="020F0502020204030204" pitchFamily="34" charset="0"/>
                <a:cs typeface="Calibri" panose="020F0502020204030204" pitchFamily="34" charset="0"/>
              </a:rPr>
              <a:t>We use </a:t>
            </a:r>
            <a:r>
              <a:rPr lang="en-US" sz="2000" b="1" dirty="0">
                <a:latin typeface="Calibri" panose="020F0502020204030204" pitchFamily="34" charset="0"/>
                <a:cs typeface="Calibri" panose="020F0502020204030204" pitchFamily="34" charset="0"/>
              </a:rPr>
              <a:t>solvers: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They are software packages;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They incorporate one or more algorithms;</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They can find solutions to one or more types of problems.</a:t>
            </a:r>
          </a:p>
          <a:p>
            <a:pPr marL="0" indent="0">
              <a:buNone/>
            </a:pPr>
            <a:endParaRPr lang="en-US" sz="2000" dirty="0"/>
          </a:p>
        </p:txBody>
      </p:sp>
      <p:grpSp>
        <p:nvGrpSpPr>
          <p:cNvPr id="3" name="Group 2">
            <a:extLst>
              <a:ext uri="{FF2B5EF4-FFF2-40B4-BE49-F238E27FC236}">
                <a16:creationId xmlns:a16="http://schemas.microsoft.com/office/drawing/2014/main" id="{9BC100B1-FDB5-9802-6A4D-F91F54F3D128}"/>
              </a:ext>
            </a:extLst>
          </p:cNvPr>
          <p:cNvGrpSpPr/>
          <p:nvPr/>
        </p:nvGrpSpPr>
        <p:grpSpPr>
          <a:xfrm>
            <a:off x="617587" y="2892749"/>
            <a:ext cx="7908825" cy="1631175"/>
            <a:chOff x="1959395" y="7488545"/>
            <a:chExt cx="20311804" cy="4024584"/>
          </a:xfrm>
        </p:grpSpPr>
        <p:pic>
          <p:nvPicPr>
            <p:cNvPr id="4" name="Picture 3">
              <a:extLst>
                <a:ext uri="{FF2B5EF4-FFF2-40B4-BE49-F238E27FC236}">
                  <a16:creationId xmlns:a16="http://schemas.microsoft.com/office/drawing/2014/main" id="{BE18E3F4-A884-37B4-6F95-2B00F8A11C34}"/>
                </a:ext>
              </a:extLst>
            </p:cNvPr>
            <p:cNvPicPr>
              <a:picLocks noChangeAspect="1"/>
            </p:cNvPicPr>
            <p:nvPr/>
          </p:nvPicPr>
          <p:blipFill>
            <a:blip r:embed="rId3"/>
            <a:stretch>
              <a:fillRect/>
            </a:stretch>
          </p:blipFill>
          <p:spPr>
            <a:xfrm>
              <a:off x="13574468" y="9033178"/>
              <a:ext cx="2438173" cy="2438173"/>
            </a:xfrm>
            <a:prstGeom prst="rect">
              <a:avLst/>
            </a:prstGeom>
          </p:spPr>
        </p:pic>
        <p:pic>
          <p:nvPicPr>
            <p:cNvPr id="5" name="Picture 4">
              <a:extLst>
                <a:ext uri="{FF2B5EF4-FFF2-40B4-BE49-F238E27FC236}">
                  <a16:creationId xmlns:a16="http://schemas.microsoft.com/office/drawing/2014/main" id="{2F0CB951-4A27-5628-344D-D964C5EB41C6}"/>
                </a:ext>
              </a:extLst>
            </p:cNvPr>
            <p:cNvPicPr>
              <a:picLocks noChangeAspect="1"/>
            </p:cNvPicPr>
            <p:nvPr/>
          </p:nvPicPr>
          <p:blipFill>
            <a:blip r:embed="rId4"/>
            <a:stretch>
              <a:fillRect/>
            </a:stretch>
          </p:blipFill>
          <p:spPr>
            <a:xfrm>
              <a:off x="7851272" y="9156947"/>
              <a:ext cx="2356181" cy="2356181"/>
            </a:xfrm>
            <a:prstGeom prst="rect">
              <a:avLst/>
            </a:prstGeom>
          </p:spPr>
        </p:pic>
        <p:pic>
          <p:nvPicPr>
            <p:cNvPr id="6" name="Picture 5">
              <a:extLst>
                <a:ext uri="{FF2B5EF4-FFF2-40B4-BE49-F238E27FC236}">
                  <a16:creationId xmlns:a16="http://schemas.microsoft.com/office/drawing/2014/main" id="{DE6D625D-4876-5B9F-7E49-F1C1C7F62194}"/>
                </a:ext>
              </a:extLst>
            </p:cNvPr>
            <p:cNvPicPr>
              <a:picLocks noChangeAspect="1"/>
            </p:cNvPicPr>
            <p:nvPr/>
          </p:nvPicPr>
          <p:blipFill>
            <a:blip r:embed="rId5"/>
            <a:stretch>
              <a:fillRect/>
            </a:stretch>
          </p:blipFill>
          <p:spPr>
            <a:xfrm>
              <a:off x="2004304" y="9033176"/>
              <a:ext cx="2479952" cy="2479952"/>
            </a:xfrm>
            <a:prstGeom prst="rect">
              <a:avLst/>
            </a:prstGeom>
          </p:spPr>
        </p:pic>
        <p:pic>
          <p:nvPicPr>
            <p:cNvPr id="7" name="Picture 6">
              <a:extLst>
                <a:ext uri="{FF2B5EF4-FFF2-40B4-BE49-F238E27FC236}">
                  <a16:creationId xmlns:a16="http://schemas.microsoft.com/office/drawing/2014/main" id="{79C930F5-28A0-C36B-C13F-DA69CFE05B74}"/>
                </a:ext>
              </a:extLst>
            </p:cNvPr>
            <p:cNvPicPr>
              <a:picLocks noChangeAspect="1"/>
            </p:cNvPicPr>
            <p:nvPr/>
          </p:nvPicPr>
          <p:blipFill>
            <a:blip r:embed="rId6"/>
            <a:stretch>
              <a:fillRect/>
            </a:stretch>
          </p:blipFill>
          <p:spPr>
            <a:xfrm>
              <a:off x="19374689" y="9187921"/>
              <a:ext cx="2325208" cy="2325208"/>
            </a:xfrm>
            <a:prstGeom prst="rect">
              <a:avLst/>
            </a:prstGeom>
          </p:spPr>
        </p:pic>
        <p:sp>
          <p:nvSpPr>
            <p:cNvPr id="8" name="Right Arrow 7">
              <a:extLst>
                <a:ext uri="{FF2B5EF4-FFF2-40B4-BE49-F238E27FC236}">
                  <a16:creationId xmlns:a16="http://schemas.microsoft.com/office/drawing/2014/main" id="{C93A6C0A-175A-A96F-1168-E8E53C5596D2}"/>
                </a:ext>
              </a:extLst>
            </p:cNvPr>
            <p:cNvSpPr/>
            <p:nvPr/>
          </p:nvSpPr>
          <p:spPr>
            <a:xfrm>
              <a:off x="4996238" y="9866387"/>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4745"/>
                </a:solidFill>
              </a:endParaRPr>
            </a:p>
          </p:txBody>
        </p:sp>
        <p:sp>
          <p:nvSpPr>
            <p:cNvPr id="9" name="Right Arrow 8">
              <a:extLst>
                <a:ext uri="{FF2B5EF4-FFF2-40B4-BE49-F238E27FC236}">
                  <a16:creationId xmlns:a16="http://schemas.microsoft.com/office/drawing/2014/main" id="{14D0ACAC-9B72-03DE-7A9C-FDE7C8BF81FA}"/>
                </a:ext>
              </a:extLst>
            </p:cNvPr>
            <p:cNvSpPr/>
            <p:nvPr/>
          </p:nvSpPr>
          <p:spPr>
            <a:xfrm>
              <a:off x="10719435" y="9824771"/>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4745"/>
                </a:solidFill>
              </a:endParaRPr>
            </a:p>
          </p:txBody>
        </p:sp>
        <p:sp>
          <p:nvSpPr>
            <p:cNvPr id="10" name="TextBox 9">
              <a:extLst>
                <a:ext uri="{FF2B5EF4-FFF2-40B4-BE49-F238E27FC236}">
                  <a16:creationId xmlns:a16="http://schemas.microsoft.com/office/drawing/2014/main" id="{E1889204-B58C-596C-7B28-21E21057A175}"/>
                </a:ext>
              </a:extLst>
            </p:cNvPr>
            <p:cNvSpPr txBox="1"/>
            <p:nvPr/>
          </p:nvSpPr>
          <p:spPr>
            <a:xfrm>
              <a:off x="1959395" y="7750154"/>
              <a:ext cx="2569774" cy="759376"/>
            </a:xfrm>
            <a:prstGeom prst="rect">
              <a:avLst/>
            </a:prstGeom>
            <a:noFill/>
          </p:spPr>
          <p:txBody>
            <a:bodyPr wrap="none" rtlCol="0">
              <a:spAutoFit/>
            </a:bodyPr>
            <a:lstStyle/>
            <a:p>
              <a:pPr algn="ctr"/>
              <a:r>
                <a:rPr lang="en-US" dirty="0"/>
                <a:t>I. Problem</a:t>
              </a:r>
            </a:p>
          </p:txBody>
        </p:sp>
        <p:sp>
          <p:nvSpPr>
            <p:cNvPr id="12" name="TextBox 11">
              <a:extLst>
                <a:ext uri="{FF2B5EF4-FFF2-40B4-BE49-F238E27FC236}">
                  <a16:creationId xmlns:a16="http://schemas.microsoft.com/office/drawing/2014/main" id="{F4FE6DD6-874E-C736-56C2-3A7EAD052BEC}"/>
                </a:ext>
              </a:extLst>
            </p:cNvPr>
            <p:cNvSpPr txBox="1"/>
            <p:nvPr/>
          </p:nvSpPr>
          <p:spPr>
            <a:xfrm>
              <a:off x="7141031" y="7488545"/>
              <a:ext cx="3941979" cy="1290936"/>
            </a:xfrm>
            <a:prstGeom prst="rect">
              <a:avLst/>
            </a:prstGeom>
            <a:noFill/>
          </p:spPr>
          <p:txBody>
            <a:bodyPr wrap="square" rtlCol="0">
              <a:spAutoFit/>
            </a:bodyPr>
            <a:lstStyle/>
            <a:p>
              <a:pPr algn="ctr"/>
              <a:r>
                <a:rPr lang="en-US" dirty="0"/>
                <a:t>II. Mathematical Formulation</a:t>
              </a:r>
            </a:p>
          </p:txBody>
        </p:sp>
        <p:sp>
          <p:nvSpPr>
            <p:cNvPr id="13" name="TextBox 12">
              <a:extLst>
                <a:ext uri="{FF2B5EF4-FFF2-40B4-BE49-F238E27FC236}">
                  <a16:creationId xmlns:a16="http://schemas.microsoft.com/office/drawing/2014/main" id="{FA29866E-67C7-B005-CFDB-E63D840A2FDC}"/>
                </a:ext>
              </a:extLst>
            </p:cNvPr>
            <p:cNvSpPr txBox="1"/>
            <p:nvPr/>
          </p:nvSpPr>
          <p:spPr>
            <a:xfrm>
              <a:off x="13624674" y="7750154"/>
              <a:ext cx="2387965" cy="1290936"/>
            </a:xfrm>
            <a:prstGeom prst="rect">
              <a:avLst/>
            </a:prstGeom>
            <a:noFill/>
          </p:spPr>
          <p:txBody>
            <a:bodyPr wrap="square" rtlCol="0">
              <a:spAutoFit/>
            </a:bodyPr>
            <a:lstStyle/>
            <a:p>
              <a:pPr algn="ctr"/>
              <a:r>
                <a:rPr lang="en-US" dirty="0"/>
                <a:t>III. Solver</a:t>
              </a:r>
            </a:p>
          </p:txBody>
        </p:sp>
        <p:sp>
          <p:nvSpPr>
            <p:cNvPr id="23" name="TextBox 22">
              <a:extLst>
                <a:ext uri="{FF2B5EF4-FFF2-40B4-BE49-F238E27FC236}">
                  <a16:creationId xmlns:a16="http://schemas.microsoft.com/office/drawing/2014/main" id="{06298927-CC61-2C46-7050-3D165F86582C}"/>
                </a:ext>
              </a:extLst>
            </p:cNvPr>
            <p:cNvSpPr txBox="1"/>
            <p:nvPr/>
          </p:nvSpPr>
          <p:spPr>
            <a:xfrm>
              <a:off x="19374688" y="7750154"/>
              <a:ext cx="2896511" cy="759376"/>
            </a:xfrm>
            <a:prstGeom prst="rect">
              <a:avLst/>
            </a:prstGeom>
            <a:noFill/>
          </p:spPr>
          <p:txBody>
            <a:bodyPr wrap="square" rtlCol="0">
              <a:spAutoFit/>
            </a:bodyPr>
            <a:lstStyle/>
            <a:p>
              <a:pPr algn="ctr"/>
              <a:r>
                <a:rPr lang="en-US" dirty="0"/>
                <a:t>IV. Solution</a:t>
              </a:r>
            </a:p>
          </p:txBody>
        </p:sp>
        <p:sp>
          <p:nvSpPr>
            <p:cNvPr id="24" name="Right Arrow 23">
              <a:extLst>
                <a:ext uri="{FF2B5EF4-FFF2-40B4-BE49-F238E27FC236}">
                  <a16:creationId xmlns:a16="http://schemas.microsoft.com/office/drawing/2014/main" id="{B82EDDBA-5209-5584-509F-F10A2321E54B}"/>
                </a:ext>
              </a:extLst>
            </p:cNvPr>
            <p:cNvSpPr/>
            <p:nvPr/>
          </p:nvSpPr>
          <p:spPr>
            <a:xfrm>
              <a:off x="16524622" y="9830013"/>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34745"/>
                </a:solidFill>
              </a:endParaRPr>
            </a:p>
          </p:txBody>
        </p:sp>
      </p:grpSp>
    </p:spTree>
    <p:extLst>
      <p:ext uri="{BB962C8B-B14F-4D97-AF65-F5344CB8AC3E}">
        <p14:creationId xmlns:p14="http://schemas.microsoft.com/office/powerpoint/2010/main" val="311007616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Recent Speedups in MIO</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1548" y="1261573"/>
            <a:ext cx="5161617" cy="3170058"/>
          </a:xfrm>
          <a:prstGeom prst="rect">
            <a:avLst/>
          </a:prstGeom>
          <a:noFill/>
          <a:ln>
            <a:noFill/>
          </a:ln>
        </p:spPr>
        <p:txBody>
          <a:bodyPr spcFirstLastPara="1" wrap="square" lIns="91425" tIns="45700" rIns="91425" bIns="45700" anchor="t" anchorCtr="0">
            <a:spAutoFit/>
          </a:bodyPr>
          <a:lstStyle/>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Many general purpose solvers are available: </a:t>
            </a:r>
          </a:p>
          <a:p>
            <a:pPr lvl="8"/>
            <a:r>
              <a:rPr lang="en-US" sz="2000" dirty="0">
                <a:latin typeface="Calibri" panose="020F0502020204030204" pitchFamily="34" charset="0"/>
                <a:cs typeface="Calibri" panose="020F0502020204030204" pitchFamily="34" charset="0"/>
              </a:rPr>
              <a:t>	CPLEX, </a:t>
            </a:r>
            <a:r>
              <a:rPr lang="en-US" sz="2000" dirty="0" err="1">
                <a:latin typeface="Calibri" panose="020F0502020204030204" pitchFamily="34" charset="0"/>
                <a:cs typeface="Calibri" panose="020F0502020204030204" pitchFamily="34" charset="0"/>
              </a:rPr>
              <a:t>Gurobi</a:t>
            </a:r>
            <a:r>
              <a:rPr lang="en-US" sz="2000" dirty="0">
                <a:latin typeface="Calibri" panose="020F0502020204030204" pitchFamily="34" charset="0"/>
                <a:cs typeface="Calibri" panose="020F0502020204030204" pitchFamily="34" charset="0"/>
              </a:rPr>
              <a:t>, GLPK, COIN-OR </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In the past 30 years, the speed of integer optimization solvers has increased by a factor of </a:t>
            </a:r>
            <a:r>
              <a:rPr lang="en-US" sz="2000" b="1" dirty="0">
                <a:latin typeface="Calibri" panose="020F0502020204030204" pitchFamily="34" charset="0"/>
                <a:cs typeface="Calibri" panose="020F0502020204030204" pitchFamily="34" charset="0"/>
              </a:rPr>
              <a:t>3 trillion times</a:t>
            </a:r>
            <a:r>
              <a:rPr lang="en-US" sz="2000" dirty="0">
                <a:latin typeface="Calibri" panose="020F0502020204030204" pitchFamily="34" charset="0"/>
                <a:cs typeface="Calibri" panose="020F0502020204030204" pitchFamily="34" charset="0"/>
              </a:rPr>
              <a:t>! </a:t>
            </a:r>
          </a:p>
          <a:p>
            <a:pPr marL="342900" lvl="1"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This doesn’t include increasing speed of computers. </a:t>
            </a:r>
          </a:p>
          <a:p>
            <a:pPr marL="342900" lvl="1" indent="-342900">
              <a:buFont typeface="Arial" panose="020B0604020202020204" pitchFamily="34" charset="0"/>
              <a:buChar char="•"/>
            </a:pPr>
            <a:endParaRPr lang="en-US" sz="2000" dirty="0">
              <a:latin typeface="Calibri" panose="020F0502020204030204" pitchFamily="34" charset="0"/>
              <a:cs typeface="Calibri" panose="020F0502020204030204" pitchFamily="34" charset="0"/>
            </a:endParaRPr>
          </a:p>
          <a:p>
            <a:pPr lvl="1"/>
            <a:r>
              <a:rPr lang="en-US" sz="2000" dirty="0">
                <a:latin typeface="Calibri" panose="020F0502020204030204" pitchFamily="34" charset="0"/>
                <a:cs typeface="Calibri" panose="020F0502020204030204" pitchFamily="34" charset="0"/>
              </a:rPr>
              <a:t>A problem that can be solved in 1 second today took 71000 years to solve 30 years ago!</a:t>
            </a:r>
            <a:endParaRPr lang="en-US" sz="2000" dirty="0"/>
          </a:p>
        </p:txBody>
      </p:sp>
      <p:pic>
        <p:nvPicPr>
          <p:cNvPr id="2" name="Picture 1">
            <a:extLst>
              <a:ext uri="{FF2B5EF4-FFF2-40B4-BE49-F238E27FC236}">
                <a16:creationId xmlns:a16="http://schemas.microsoft.com/office/drawing/2014/main" id="{58E7C70D-E7FB-D495-E0C4-4DEB2481B156}"/>
              </a:ext>
            </a:extLst>
          </p:cNvPr>
          <p:cNvPicPr>
            <a:picLocks noChangeAspect="1"/>
          </p:cNvPicPr>
          <p:nvPr/>
        </p:nvPicPr>
        <p:blipFill>
          <a:blip r:embed="rId3"/>
          <a:stretch>
            <a:fillRect/>
          </a:stretch>
        </p:blipFill>
        <p:spPr>
          <a:xfrm>
            <a:off x="5527297" y="2056136"/>
            <a:ext cx="1546367" cy="618547"/>
          </a:xfrm>
          <a:prstGeom prst="rect">
            <a:avLst/>
          </a:prstGeom>
        </p:spPr>
      </p:pic>
      <p:pic>
        <p:nvPicPr>
          <p:cNvPr id="3" name="Picture 2">
            <a:extLst>
              <a:ext uri="{FF2B5EF4-FFF2-40B4-BE49-F238E27FC236}">
                <a16:creationId xmlns:a16="http://schemas.microsoft.com/office/drawing/2014/main" id="{F4878BE4-C56B-540A-136B-D6901BD8F31E}"/>
              </a:ext>
            </a:extLst>
          </p:cNvPr>
          <p:cNvPicPr>
            <a:picLocks noChangeAspect="1"/>
          </p:cNvPicPr>
          <p:nvPr/>
        </p:nvPicPr>
        <p:blipFill rotWithShape="1">
          <a:blip r:embed="rId4"/>
          <a:srcRect l="-593" t="16609" r="593" b="34338"/>
          <a:stretch/>
        </p:blipFill>
        <p:spPr>
          <a:xfrm>
            <a:off x="5772270" y="2900822"/>
            <a:ext cx="2880434" cy="1268012"/>
          </a:xfrm>
          <a:prstGeom prst="rect">
            <a:avLst/>
          </a:prstGeom>
        </p:spPr>
      </p:pic>
      <p:pic>
        <p:nvPicPr>
          <p:cNvPr id="4" name="Picture 3">
            <a:extLst>
              <a:ext uri="{FF2B5EF4-FFF2-40B4-BE49-F238E27FC236}">
                <a16:creationId xmlns:a16="http://schemas.microsoft.com/office/drawing/2014/main" id="{4F3EF71E-BD06-9853-E0A0-889D79581569}"/>
              </a:ext>
            </a:extLst>
          </p:cNvPr>
          <p:cNvPicPr>
            <a:picLocks noChangeAspect="1"/>
          </p:cNvPicPr>
          <p:nvPr/>
        </p:nvPicPr>
        <p:blipFill>
          <a:blip r:embed="rId5"/>
          <a:stretch>
            <a:fillRect/>
          </a:stretch>
        </p:blipFill>
        <p:spPr>
          <a:xfrm>
            <a:off x="7434596" y="987344"/>
            <a:ext cx="1461202" cy="1461202"/>
          </a:xfrm>
          <a:prstGeom prst="rect">
            <a:avLst/>
          </a:prstGeom>
        </p:spPr>
      </p:pic>
    </p:spTree>
    <p:extLst>
      <p:ext uri="{BB962C8B-B14F-4D97-AF65-F5344CB8AC3E}">
        <p14:creationId xmlns:p14="http://schemas.microsoft.com/office/powerpoint/2010/main" val="38159023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5CA6-E998-DC29-6121-97EFF90F79DB}"/>
              </a:ext>
            </a:extLst>
          </p:cNvPr>
          <p:cNvSpPr>
            <a:spLocks noGrp="1"/>
          </p:cNvSpPr>
          <p:nvPr>
            <p:ph type="title"/>
          </p:nvPr>
        </p:nvSpPr>
        <p:spPr/>
        <p:txBody>
          <a:bodyPr/>
          <a:lstStyle/>
          <a:p>
            <a:r>
              <a:rPr lang="en-US" dirty="0"/>
              <a:t>Case Study: Constructing the </a:t>
            </a:r>
            <a:br>
              <a:rPr lang="en-US" dirty="0"/>
            </a:br>
            <a:r>
              <a:rPr lang="en-US" dirty="0"/>
              <a:t>USA Basketball Dream Team</a:t>
            </a:r>
          </a:p>
        </p:txBody>
      </p:sp>
      <p:sp>
        <p:nvSpPr>
          <p:cNvPr id="3" name="Text Placeholder 2">
            <a:extLst>
              <a:ext uri="{FF2B5EF4-FFF2-40B4-BE49-F238E27FC236}">
                <a16:creationId xmlns:a16="http://schemas.microsoft.com/office/drawing/2014/main" id="{C105362F-CE13-C48C-FD3B-9F6B4DD9032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863699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Constructing an Olympic Team</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grpSp>
        <p:nvGrpSpPr>
          <p:cNvPr id="5" name="Group 4">
            <a:extLst>
              <a:ext uri="{FF2B5EF4-FFF2-40B4-BE49-F238E27FC236}">
                <a16:creationId xmlns:a16="http://schemas.microsoft.com/office/drawing/2014/main" id="{53627041-C1EA-C6D2-7471-01FD877A4FA4}"/>
              </a:ext>
            </a:extLst>
          </p:cNvPr>
          <p:cNvGrpSpPr/>
          <p:nvPr/>
        </p:nvGrpSpPr>
        <p:grpSpPr>
          <a:xfrm>
            <a:off x="493295" y="1227221"/>
            <a:ext cx="8222281" cy="3590364"/>
            <a:chOff x="2202273" y="3003717"/>
            <a:chExt cx="19781598" cy="8434810"/>
          </a:xfrm>
        </p:grpSpPr>
        <p:sp>
          <p:nvSpPr>
            <p:cNvPr id="6" name="Content Placeholder 4">
              <a:extLst>
                <a:ext uri="{FF2B5EF4-FFF2-40B4-BE49-F238E27FC236}">
                  <a16:creationId xmlns:a16="http://schemas.microsoft.com/office/drawing/2014/main" id="{5C273C62-E141-B969-90A0-3AF000DCC2D2}"/>
                </a:ext>
              </a:extLst>
            </p:cNvPr>
            <p:cNvSpPr txBox="1">
              <a:spLocks/>
            </p:cNvSpPr>
            <p:nvPr/>
          </p:nvSpPr>
          <p:spPr>
            <a:xfrm>
              <a:off x="2202274" y="6118613"/>
              <a:ext cx="19781597" cy="1813216"/>
            </a:xfrm>
            <a:prstGeom prst="rect">
              <a:avLst/>
            </a:prstGeom>
            <a:solidFill>
              <a:srgbClr val="0F506E"/>
            </a:solidFill>
          </p:spPr>
          <p:txBody>
            <a:bodyPr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Bef>
                  <a:spcPts val="0"/>
                </a:spcBef>
                <a:buNone/>
              </a:pPr>
              <a:r>
                <a:rPr lang="en-US" sz="2000" b="1" dirty="0">
                  <a:solidFill>
                    <a:schemeClr val="bg1"/>
                  </a:solidFill>
                  <a:latin typeface="Calibri" panose="020F0502020204030204" pitchFamily="34" charset="0"/>
                  <a:cs typeface="Calibri" panose="020F0502020204030204" pitchFamily="34" charset="0"/>
                </a:rPr>
                <a:t>USA Basketball must decide who to put on the 12-man roster for the </a:t>
              </a:r>
            </a:p>
            <a:p>
              <a:pPr marL="0" indent="0" algn="ctr">
                <a:lnSpc>
                  <a:spcPct val="100000"/>
                </a:lnSpc>
                <a:spcBef>
                  <a:spcPts val="0"/>
                </a:spcBef>
                <a:buNone/>
              </a:pPr>
              <a:r>
                <a:rPr lang="en-US" sz="2000" b="1" dirty="0">
                  <a:solidFill>
                    <a:schemeClr val="bg1"/>
                  </a:solidFill>
                  <a:latin typeface="Calibri" panose="020F0502020204030204" pitchFamily="34" charset="0"/>
                  <a:cs typeface="Calibri" panose="020F0502020204030204" pitchFamily="34" charset="0"/>
                </a:rPr>
                <a:t>2021 Summer Olympics. </a:t>
              </a:r>
            </a:p>
          </p:txBody>
        </p:sp>
        <p:pic>
          <p:nvPicPr>
            <p:cNvPr id="7" name="Picture 6">
              <a:extLst>
                <a:ext uri="{FF2B5EF4-FFF2-40B4-BE49-F238E27FC236}">
                  <a16:creationId xmlns:a16="http://schemas.microsoft.com/office/drawing/2014/main" id="{0CCBF8B3-FCE4-CA80-AB3F-4D8BE1E8BA61}"/>
                </a:ext>
              </a:extLst>
            </p:cNvPr>
            <p:cNvPicPr>
              <a:picLocks noChangeAspect="1"/>
            </p:cNvPicPr>
            <p:nvPr/>
          </p:nvPicPr>
          <p:blipFill>
            <a:blip r:embed="rId3"/>
            <a:stretch>
              <a:fillRect/>
            </a:stretch>
          </p:blipFill>
          <p:spPr>
            <a:xfrm>
              <a:off x="10033000" y="7999738"/>
              <a:ext cx="4317999" cy="3438789"/>
            </a:xfrm>
            <a:prstGeom prst="rect">
              <a:avLst/>
            </a:prstGeom>
          </p:spPr>
        </p:pic>
        <p:pic>
          <p:nvPicPr>
            <p:cNvPr id="8" name="Picture 7">
              <a:extLst>
                <a:ext uri="{FF2B5EF4-FFF2-40B4-BE49-F238E27FC236}">
                  <a16:creationId xmlns:a16="http://schemas.microsoft.com/office/drawing/2014/main" id="{DF3AE441-3938-F894-B9BE-1D379B52EE3A}"/>
                </a:ext>
              </a:extLst>
            </p:cNvPr>
            <p:cNvPicPr>
              <a:picLocks noChangeAspect="1"/>
            </p:cNvPicPr>
            <p:nvPr/>
          </p:nvPicPr>
          <p:blipFill>
            <a:blip r:embed="rId4"/>
            <a:stretch>
              <a:fillRect/>
            </a:stretch>
          </p:blipFill>
          <p:spPr>
            <a:xfrm>
              <a:off x="2202273" y="3016989"/>
              <a:ext cx="3776472" cy="2740640"/>
            </a:xfrm>
            <a:prstGeom prst="rect">
              <a:avLst/>
            </a:prstGeom>
          </p:spPr>
        </p:pic>
        <p:pic>
          <p:nvPicPr>
            <p:cNvPr id="9" name="Picture 8">
              <a:extLst>
                <a:ext uri="{FF2B5EF4-FFF2-40B4-BE49-F238E27FC236}">
                  <a16:creationId xmlns:a16="http://schemas.microsoft.com/office/drawing/2014/main" id="{DC603E0C-0DFF-ACBA-851C-82410C0DABF2}"/>
                </a:ext>
              </a:extLst>
            </p:cNvPr>
            <p:cNvPicPr>
              <a:picLocks noChangeAspect="1"/>
            </p:cNvPicPr>
            <p:nvPr/>
          </p:nvPicPr>
          <p:blipFill>
            <a:blip r:embed="rId5"/>
            <a:stretch>
              <a:fillRect/>
            </a:stretch>
          </p:blipFill>
          <p:spPr>
            <a:xfrm>
              <a:off x="4382719" y="3016989"/>
              <a:ext cx="3776472" cy="2740640"/>
            </a:xfrm>
            <a:prstGeom prst="rect">
              <a:avLst/>
            </a:prstGeom>
          </p:spPr>
        </p:pic>
        <p:pic>
          <p:nvPicPr>
            <p:cNvPr id="10" name="Picture 9">
              <a:extLst>
                <a:ext uri="{FF2B5EF4-FFF2-40B4-BE49-F238E27FC236}">
                  <a16:creationId xmlns:a16="http://schemas.microsoft.com/office/drawing/2014/main" id="{1A7D4622-FB34-D2C5-C973-1D02953EAF69}"/>
                </a:ext>
              </a:extLst>
            </p:cNvPr>
            <p:cNvPicPr>
              <a:picLocks noChangeAspect="1"/>
            </p:cNvPicPr>
            <p:nvPr/>
          </p:nvPicPr>
          <p:blipFill>
            <a:blip r:embed="rId6"/>
            <a:stretch>
              <a:fillRect/>
            </a:stretch>
          </p:blipFill>
          <p:spPr>
            <a:xfrm>
              <a:off x="6080116" y="3016989"/>
              <a:ext cx="3776472" cy="2740640"/>
            </a:xfrm>
            <a:prstGeom prst="rect">
              <a:avLst/>
            </a:prstGeom>
          </p:spPr>
        </p:pic>
        <p:pic>
          <p:nvPicPr>
            <p:cNvPr id="12" name="Picture 11">
              <a:extLst>
                <a:ext uri="{FF2B5EF4-FFF2-40B4-BE49-F238E27FC236}">
                  <a16:creationId xmlns:a16="http://schemas.microsoft.com/office/drawing/2014/main" id="{4813CADE-70FE-6382-7EBF-9D99B97B001D}"/>
                </a:ext>
              </a:extLst>
            </p:cNvPr>
            <p:cNvPicPr>
              <a:picLocks noChangeAspect="1"/>
            </p:cNvPicPr>
            <p:nvPr/>
          </p:nvPicPr>
          <p:blipFill>
            <a:blip r:embed="rId7"/>
            <a:stretch>
              <a:fillRect/>
            </a:stretch>
          </p:blipFill>
          <p:spPr>
            <a:xfrm>
              <a:off x="8056367" y="3016989"/>
              <a:ext cx="3776472" cy="2740640"/>
            </a:xfrm>
            <a:prstGeom prst="rect">
              <a:avLst/>
            </a:prstGeom>
          </p:spPr>
        </p:pic>
        <p:pic>
          <p:nvPicPr>
            <p:cNvPr id="13" name="Picture 12">
              <a:extLst>
                <a:ext uri="{FF2B5EF4-FFF2-40B4-BE49-F238E27FC236}">
                  <a16:creationId xmlns:a16="http://schemas.microsoft.com/office/drawing/2014/main" id="{74727DC3-C7F3-56FE-111D-3C3B55292185}"/>
                </a:ext>
              </a:extLst>
            </p:cNvPr>
            <p:cNvPicPr>
              <a:picLocks noChangeAspect="1"/>
            </p:cNvPicPr>
            <p:nvPr/>
          </p:nvPicPr>
          <p:blipFill>
            <a:blip r:embed="rId8"/>
            <a:stretch>
              <a:fillRect/>
            </a:stretch>
          </p:blipFill>
          <p:spPr>
            <a:xfrm>
              <a:off x="9921249" y="3003717"/>
              <a:ext cx="3813048" cy="2767184"/>
            </a:xfrm>
            <a:prstGeom prst="rect">
              <a:avLst/>
            </a:prstGeom>
          </p:spPr>
        </p:pic>
        <p:pic>
          <p:nvPicPr>
            <p:cNvPr id="14" name="Picture 13">
              <a:extLst>
                <a:ext uri="{FF2B5EF4-FFF2-40B4-BE49-F238E27FC236}">
                  <a16:creationId xmlns:a16="http://schemas.microsoft.com/office/drawing/2014/main" id="{4565D729-D304-882D-F125-13C4B53150BD}"/>
                </a:ext>
              </a:extLst>
            </p:cNvPr>
            <p:cNvPicPr>
              <a:picLocks noChangeAspect="1"/>
            </p:cNvPicPr>
            <p:nvPr/>
          </p:nvPicPr>
          <p:blipFill>
            <a:blip r:embed="rId9"/>
            <a:stretch>
              <a:fillRect/>
            </a:stretch>
          </p:blipFill>
          <p:spPr>
            <a:xfrm>
              <a:off x="12192001" y="3016989"/>
              <a:ext cx="3776472" cy="2740640"/>
            </a:xfrm>
            <a:prstGeom prst="rect">
              <a:avLst/>
            </a:prstGeom>
          </p:spPr>
        </p:pic>
        <p:pic>
          <p:nvPicPr>
            <p:cNvPr id="15" name="Picture 14">
              <a:extLst>
                <a:ext uri="{FF2B5EF4-FFF2-40B4-BE49-F238E27FC236}">
                  <a16:creationId xmlns:a16="http://schemas.microsoft.com/office/drawing/2014/main" id="{8942CB13-C283-A495-8D69-E23BD182AEEA}"/>
                </a:ext>
              </a:extLst>
            </p:cNvPr>
            <p:cNvPicPr>
              <a:picLocks noChangeAspect="1"/>
            </p:cNvPicPr>
            <p:nvPr/>
          </p:nvPicPr>
          <p:blipFill>
            <a:blip r:embed="rId10"/>
            <a:stretch>
              <a:fillRect/>
            </a:stretch>
          </p:blipFill>
          <p:spPr>
            <a:xfrm>
              <a:off x="13889399" y="3016989"/>
              <a:ext cx="3776472" cy="2740640"/>
            </a:xfrm>
            <a:prstGeom prst="rect">
              <a:avLst/>
            </a:prstGeom>
          </p:spPr>
        </p:pic>
        <p:pic>
          <p:nvPicPr>
            <p:cNvPr id="16" name="Picture 15">
              <a:extLst>
                <a:ext uri="{FF2B5EF4-FFF2-40B4-BE49-F238E27FC236}">
                  <a16:creationId xmlns:a16="http://schemas.microsoft.com/office/drawing/2014/main" id="{C51B12DC-7C97-25F1-23A7-9A885DADC214}"/>
                </a:ext>
              </a:extLst>
            </p:cNvPr>
            <p:cNvPicPr>
              <a:picLocks noChangeAspect="1"/>
            </p:cNvPicPr>
            <p:nvPr/>
          </p:nvPicPr>
          <p:blipFill>
            <a:blip r:embed="rId11"/>
            <a:stretch>
              <a:fillRect/>
            </a:stretch>
          </p:blipFill>
          <p:spPr>
            <a:xfrm>
              <a:off x="16327636" y="3016989"/>
              <a:ext cx="3813048" cy="2767184"/>
            </a:xfrm>
            <a:prstGeom prst="rect">
              <a:avLst/>
            </a:prstGeom>
          </p:spPr>
        </p:pic>
        <p:pic>
          <p:nvPicPr>
            <p:cNvPr id="17" name="Picture 16">
              <a:extLst>
                <a:ext uri="{FF2B5EF4-FFF2-40B4-BE49-F238E27FC236}">
                  <a16:creationId xmlns:a16="http://schemas.microsoft.com/office/drawing/2014/main" id="{636C37DA-47D3-CD97-F532-17CBF7EAD972}"/>
                </a:ext>
              </a:extLst>
            </p:cNvPr>
            <p:cNvPicPr>
              <a:picLocks noChangeAspect="1"/>
            </p:cNvPicPr>
            <p:nvPr/>
          </p:nvPicPr>
          <p:blipFill>
            <a:blip r:embed="rId12"/>
            <a:stretch>
              <a:fillRect/>
            </a:stretch>
          </p:blipFill>
          <p:spPr>
            <a:xfrm>
              <a:off x="18207399" y="3016991"/>
              <a:ext cx="3776472" cy="2744237"/>
            </a:xfrm>
            <a:prstGeom prst="rect">
              <a:avLst/>
            </a:prstGeom>
          </p:spPr>
        </p:pic>
      </p:grpSp>
    </p:spTree>
    <p:extLst>
      <p:ext uri="{BB962C8B-B14F-4D97-AF65-F5344CB8AC3E}">
        <p14:creationId xmlns:p14="http://schemas.microsoft.com/office/powerpoint/2010/main" val="11311589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FB443BFA-101E-166A-4F55-080A450828F4}"/>
              </a:ext>
            </a:extLst>
          </p:cNvPr>
          <p:cNvSpPr/>
          <p:nvPr/>
        </p:nvSpPr>
        <p:spPr>
          <a:xfrm>
            <a:off x="478478" y="1002090"/>
            <a:ext cx="5378116"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We want to select a </a:t>
            </a:r>
            <a:r>
              <a:rPr lang="en-US" sz="2400" b="1" dirty="0">
                <a:latin typeface="Calibri" panose="020F0502020204030204" pitchFamily="34" charset="0"/>
                <a:cs typeface="Calibri" panose="020F0502020204030204" pitchFamily="34" charset="0"/>
              </a:rPr>
              <a:t>high-performing team </a:t>
            </a:r>
            <a:r>
              <a:rPr lang="en-US" sz="2400" dirty="0">
                <a:latin typeface="Calibri" panose="020F0502020204030204" pitchFamily="34" charset="0"/>
                <a:cs typeface="Calibri" panose="020F0502020204030204" pitchFamily="34" charset="0"/>
              </a:rPr>
              <a:t>that meets </a:t>
            </a:r>
            <a:r>
              <a:rPr lang="en-US" sz="2400" b="1" dirty="0">
                <a:latin typeface="Calibri" panose="020F0502020204030204" pitchFamily="34" charset="0"/>
                <a:cs typeface="Calibri" panose="020F0502020204030204" pitchFamily="34" charset="0"/>
              </a:rPr>
              <a:t>Olympic regulations </a:t>
            </a:r>
            <a:r>
              <a:rPr lang="en-US" sz="2400" dirty="0">
                <a:latin typeface="Calibri" panose="020F0502020204030204" pitchFamily="34" charset="0"/>
                <a:cs typeface="Calibri" panose="020F0502020204030204" pitchFamily="34" charset="0"/>
              </a:rPr>
              <a:t>and</a:t>
            </a:r>
            <a:r>
              <a:rPr lang="en-US" sz="2400" b="1" dirty="0">
                <a:latin typeface="Calibri" panose="020F0502020204030204" pitchFamily="34" charset="0"/>
                <a:cs typeface="Calibri" panose="020F0502020204030204" pitchFamily="34" charset="0"/>
              </a:rPr>
              <a:t> desired constraints on team composition.</a:t>
            </a:r>
          </a:p>
        </p:txBody>
      </p:sp>
      <p:pic>
        <p:nvPicPr>
          <p:cNvPr id="4" name="Picture 3">
            <a:extLst>
              <a:ext uri="{FF2B5EF4-FFF2-40B4-BE49-F238E27FC236}">
                <a16:creationId xmlns:a16="http://schemas.microsoft.com/office/drawing/2014/main" id="{D990C30D-1296-C21F-390F-D838F9094882}"/>
              </a:ext>
            </a:extLst>
          </p:cNvPr>
          <p:cNvPicPr>
            <a:picLocks noChangeAspect="1"/>
          </p:cNvPicPr>
          <p:nvPr/>
        </p:nvPicPr>
        <p:blipFill rotWithShape="1">
          <a:blip r:embed="rId3"/>
          <a:srcRect r="50031"/>
          <a:stretch/>
        </p:blipFill>
        <p:spPr>
          <a:xfrm>
            <a:off x="5787544" y="0"/>
            <a:ext cx="3372174" cy="5061469"/>
          </a:xfrm>
          <a:prstGeom prst="rect">
            <a:avLst/>
          </a:prstGeom>
        </p:spPr>
      </p:pic>
    </p:spTree>
    <p:extLst>
      <p:ext uri="{BB962C8B-B14F-4D97-AF65-F5344CB8AC3E}">
        <p14:creationId xmlns:p14="http://schemas.microsoft.com/office/powerpoint/2010/main" val="657358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FB443BFA-101E-166A-4F55-080A450828F4}"/>
              </a:ext>
            </a:extLst>
          </p:cNvPr>
          <p:cNvSpPr/>
          <p:nvPr/>
        </p:nvSpPr>
        <p:spPr>
          <a:xfrm>
            <a:off x="478478" y="1002090"/>
            <a:ext cx="5378116" cy="1569660"/>
          </a:xfrm>
          <a:prstGeom prst="rect">
            <a:avLst/>
          </a:prstGeom>
        </p:spPr>
        <p:txBody>
          <a:bodyPr wrap="square">
            <a:spAutoFit/>
          </a:bodyPr>
          <a:lstStyle/>
          <a:p>
            <a:r>
              <a:rPr lang="en-US" sz="2400" dirty="0">
                <a:latin typeface="Calibri" panose="020F0502020204030204" pitchFamily="34" charset="0"/>
                <a:cs typeface="Calibri" panose="020F0502020204030204" pitchFamily="34" charset="0"/>
              </a:rPr>
              <a:t>We want to select a </a:t>
            </a:r>
            <a:r>
              <a:rPr lang="en-US" sz="2400" b="1" dirty="0">
                <a:latin typeface="Calibri" panose="020F0502020204030204" pitchFamily="34" charset="0"/>
                <a:cs typeface="Calibri" panose="020F0502020204030204" pitchFamily="34" charset="0"/>
              </a:rPr>
              <a:t>high-performing team </a:t>
            </a:r>
            <a:r>
              <a:rPr lang="en-US" sz="2400" dirty="0">
                <a:latin typeface="Calibri" panose="020F0502020204030204" pitchFamily="34" charset="0"/>
                <a:cs typeface="Calibri" panose="020F0502020204030204" pitchFamily="34" charset="0"/>
              </a:rPr>
              <a:t>that meets </a:t>
            </a:r>
            <a:r>
              <a:rPr lang="en-US" sz="2400" b="1" dirty="0">
                <a:latin typeface="Calibri" panose="020F0502020204030204" pitchFamily="34" charset="0"/>
                <a:cs typeface="Calibri" panose="020F0502020204030204" pitchFamily="34" charset="0"/>
              </a:rPr>
              <a:t>Olympic regulations </a:t>
            </a:r>
            <a:r>
              <a:rPr lang="en-US" sz="2400" dirty="0">
                <a:latin typeface="Calibri" panose="020F0502020204030204" pitchFamily="34" charset="0"/>
                <a:cs typeface="Calibri" panose="020F0502020204030204" pitchFamily="34" charset="0"/>
              </a:rPr>
              <a:t>and</a:t>
            </a:r>
            <a:r>
              <a:rPr lang="en-US" sz="2400" b="1" dirty="0">
                <a:latin typeface="Calibri" panose="020F0502020204030204" pitchFamily="34" charset="0"/>
                <a:cs typeface="Calibri" panose="020F0502020204030204" pitchFamily="34" charset="0"/>
              </a:rPr>
              <a:t> desired constraints on team composition.</a:t>
            </a:r>
          </a:p>
        </p:txBody>
      </p:sp>
      <p:sp>
        <p:nvSpPr>
          <p:cNvPr id="3" name="Rectangle 2">
            <a:extLst>
              <a:ext uri="{FF2B5EF4-FFF2-40B4-BE49-F238E27FC236}">
                <a16:creationId xmlns:a16="http://schemas.microsoft.com/office/drawing/2014/main" id="{9C2CAD29-B2EB-AB8D-E1F2-6E67B2D00941}"/>
              </a:ext>
            </a:extLst>
          </p:cNvPr>
          <p:cNvSpPr/>
          <p:nvPr/>
        </p:nvSpPr>
        <p:spPr>
          <a:xfrm>
            <a:off x="794547" y="3111293"/>
            <a:ext cx="4374918" cy="1202961"/>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solidFill>
              </a:rPr>
              <a:t>How can we formalize this optimization problem as a mathematical model?</a:t>
            </a:r>
            <a:endParaRPr lang="en-US" sz="2400" dirty="0">
              <a:solidFill>
                <a:schemeClr val="tx1"/>
              </a:solidFill>
            </a:endParaRPr>
          </a:p>
        </p:txBody>
      </p:sp>
      <p:pic>
        <p:nvPicPr>
          <p:cNvPr id="4" name="Picture 3">
            <a:extLst>
              <a:ext uri="{FF2B5EF4-FFF2-40B4-BE49-F238E27FC236}">
                <a16:creationId xmlns:a16="http://schemas.microsoft.com/office/drawing/2014/main" id="{D990C30D-1296-C21F-390F-D838F9094882}"/>
              </a:ext>
            </a:extLst>
          </p:cNvPr>
          <p:cNvPicPr>
            <a:picLocks noChangeAspect="1"/>
          </p:cNvPicPr>
          <p:nvPr/>
        </p:nvPicPr>
        <p:blipFill rotWithShape="1">
          <a:blip r:embed="rId3"/>
          <a:srcRect r="50031"/>
          <a:stretch/>
        </p:blipFill>
        <p:spPr>
          <a:xfrm>
            <a:off x="5787544" y="0"/>
            <a:ext cx="3372174" cy="5061469"/>
          </a:xfrm>
          <a:prstGeom prst="rect">
            <a:avLst/>
          </a:prstGeom>
        </p:spPr>
      </p:pic>
    </p:spTree>
    <p:extLst>
      <p:ext uri="{BB962C8B-B14F-4D97-AF65-F5344CB8AC3E}">
        <p14:creationId xmlns:p14="http://schemas.microsoft.com/office/powerpoint/2010/main" val="23087248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I. Defining the Decision Variables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02CFFCA9-CC74-C6C1-956F-39F5B7801633}"/>
              </a:ext>
            </a:extLst>
          </p:cNvPr>
          <p:cNvSpPr/>
          <p:nvPr/>
        </p:nvSpPr>
        <p:spPr>
          <a:xfrm>
            <a:off x="5017977" y="1247368"/>
            <a:ext cx="3476667" cy="82091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1600" dirty="0">
                <a:solidFill>
                  <a:schemeClr val="tx1"/>
                </a:solidFill>
              </a:rPr>
              <a:t>For each candidate player, decide whether or not to include them on the team.</a:t>
            </a:r>
          </a:p>
        </p:txBody>
      </p:sp>
      <p:sp>
        <p:nvSpPr>
          <p:cNvPr id="3" name="Pentagon 2">
            <a:extLst>
              <a:ext uri="{FF2B5EF4-FFF2-40B4-BE49-F238E27FC236}">
                <a16:creationId xmlns:a16="http://schemas.microsoft.com/office/drawing/2014/main" id="{6039AD09-D57B-76AD-0DB8-BC2ACDB3AC2D}"/>
              </a:ext>
            </a:extLst>
          </p:cNvPr>
          <p:cNvSpPr/>
          <p:nvPr/>
        </p:nvSpPr>
        <p:spPr>
          <a:xfrm>
            <a:off x="1818783" y="1245884"/>
            <a:ext cx="3476667" cy="82239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8497" rtlCol="0" anchor="ctr"/>
          <a:lstStyle/>
          <a:p>
            <a:r>
              <a:rPr lang="en-US" sz="1600" dirty="0"/>
              <a:t>What are the decisions that we are trying to make?</a:t>
            </a:r>
          </a:p>
        </p:txBody>
      </p:sp>
      <p:sp>
        <p:nvSpPr>
          <p:cNvPr id="4" name="Pentagon 3">
            <a:extLst>
              <a:ext uri="{FF2B5EF4-FFF2-40B4-BE49-F238E27FC236}">
                <a16:creationId xmlns:a16="http://schemas.microsoft.com/office/drawing/2014/main" id="{723D18C5-F7F4-13C5-150B-307A3CD89EA1}"/>
              </a:ext>
            </a:extLst>
          </p:cNvPr>
          <p:cNvSpPr/>
          <p:nvPr/>
        </p:nvSpPr>
        <p:spPr>
          <a:xfrm>
            <a:off x="654770" y="1245884"/>
            <a:ext cx="1388514" cy="824801"/>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Decision Variables</a:t>
            </a:r>
          </a:p>
        </p:txBody>
      </p:sp>
    </p:spTree>
    <p:extLst>
      <p:ext uri="{BB962C8B-B14F-4D97-AF65-F5344CB8AC3E}">
        <p14:creationId xmlns:p14="http://schemas.microsoft.com/office/powerpoint/2010/main" val="5083751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I. Defining the Decision Variables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2" name="Rectangle 1">
            <a:extLst>
              <a:ext uri="{FF2B5EF4-FFF2-40B4-BE49-F238E27FC236}">
                <a16:creationId xmlns:a16="http://schemas.microsoft.com/office/drawing/2014/main" id="{02CFFCA9-CC74-C6C1-956F-39F5B7801633}"/>
              </a:ext>
            </a:extLst>
          </p:cNvPr>
          <p:cNvSpPr/>
          <p:nvPr/>
        </p:nvSpPr>
        <p:spPr>
          <a:xfrm>
            <a:off x="5017977" y="1247368"/>
            <a:ext cx="3476667" cy="82091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1600" dirty="0">
                <a:solidFill>
                  <a:schemeClr val="tx1"/>
                </a:solidFill>
              </a:rPr>
              <a:t>For each candidate player, decide whether or not to include them on the team.</a:t>
            </a:r>
          </a:p>
        </p:txBody>
      </p:sp>
      <p:sp>
        <p:nvSpPr>
          <p:cNvPr id="3" name="Pentagon 2">
            <a:extLst>
              <a:ext uri="{FF2B5EF4-FFF2-40B4-BE49-F238E27FC236}">
                <a16:creationId xmlns:a16="http://schemas.microsoft.com/office/drawing/2014/main" id="{6039AD09-D57B-76AD-0DB8-BC2ACDB3AC2D}"/>
              </a:ext>
            </a:extLst>
          </p:cNvPr>
          <p:cNvSpPr/>
          <p:nvPr/>
        </p:nvSpPr>
        <p:spPr>
          <a:xfrm>
            <a:off x="1818783" y="1245884"/>
            <a:ext cx="3476667" cy="82239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8497" rtlCol="0" anchor="ctr"/>
          <a:lstStyle/>
          <a:p>
            <a:r>
              <a:rPr lang="en-US" sz="1600" dirty="0"/>
              <a:t>What are the decisions that we are trying to make?</a:t>
            </a:r>
          </a:p>
        </p:txBody>
      </p:sp>
      <p:sp>
        <p:nvSpPr>
          <p:cNvPr id="4" name="Pentagon 3">
            <a:extLst>
              <a:ext uri="{FF2B5EF4-FFF2-40B4-BE49-F238E27FC236}">
                <a16:creationId xmlns:a16="http://schemas.microsoft.com/office/drawing/2014/main" id="{723D18C5-F7F4-13C5-150B-307A3CD89EA1}"/>
              </a:ext>
            </a:extLst>
          </p:cNvPr>
          <p:cNvSpPr/>
          <p:nvPr/>
        </p:nvSpPr>
        <p:spPr>
          <a:xfrm>
            <a:off x="654770" y="1245884"/>
            <a:ext cx="1388514" cy="824801"/>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Decision Variables</a:t>
            </a:r>
          </a:p>
        </p:txBody>
      </p:sp>
      <mc:AlternateContent xmlns:mc="http://schemas.openxmlformats.org/markup-compatibility/2006" xmlns:a14="http://schemas.microsoft.com/office/drawing/2010/main">
        <mc:Choice Requires="a14">
          <p:sp>
            <p:nvSpPr>
              <p:cNvPr id="11" name="Content Placeholder 9">
                <a:extLst>
                  <a:ext uri="{FF2B5EF4-FFF2-40B4-BE49-F238E27FC236}">
                    <a16:creationId xmlns:a16="http://schemas.microsoft.com/office/drawing/2014/main" id="{480847AA-91F6-0798-FD52-C0F269A69CF0}"/>
                  </a:ext>
                </a:extLst>
              </p:cNvPr>
              <p:cNvSpPr txBox="1">
                <a:spLocks/>
              </p:cNvSpPr>
              <p:nvPr/>
            </p:nvSpPr>
            <p:spPr>
              <a:xfrm>
                <a:off x="579744" y="2329226"/>
                <a:ext cx="7914900" cy="2095189"/>
              </a:xfrm>
              <a:prstGeom prst="rect">
                <a:avLst/>
              </a:prstGeom>
            </p:spPr>
            <p:txBody>
              <a:bodyPr wrap="square">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1800" b="1" dirty="0">
                    <a:latin typeface="Calibri" panose="020F0502020204030204" pitchFamily="34" charset="0"/>
                    <a:cs typeface="Calibri" panose="020F0502020204030204" pitchFamily="34" charset="0"/>
                  </a:rPr>
                  <a:t>Suppose we have N=200 players who we are considering for our team. For each player:</a:t>
                </a:r>
                <a:endParaRPr lang="en-US" sz="1200" b="1"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sSub>
                        <m:sSubPr>
                          <m:ctrlPr>
                            <a:rPr lang="en-US" sz="1800" b="1" i="1">
                              <a:latin typeface="Cambria Math" panose="02040503050406030204" pitchFamily="18" charset="0"/>
                              <a:cs typeface="Calibri" panose="020F0502020204030204" pitchFamily="34" charset="0"/>
                            </a:rPr>
                          </m:ctrlPr>
                        </m:sSubPr>
                        <m:e>
                          <m:r>
                            <a:rPr lang="en-US" sz="1800" b="1" i="1">
                              <a:latin typeface="Cambria Math" panose="02040503050406030204" pitchFamily="18" charset="0"/>
                              <a:cs typeface="Calibri" panose="020F0502020204030204" pitchFamily="34" charset="0"/>
                            </a:rPr>
                            <m:t>𝒙</m:t>
                          </m:r>
                        </m:e>
                        <m:sub>
                          <m:r>
                            <a:rPr lang="en-US" sz="1800" b="1" i="1">
                              <a:latin typeface="Cambria Math" panose="02040503050406030204" pitchFamily="18" charset="0"/>
                              <a:cs typeface="Calibri" panose="020F0502020204030204" pitchFamily="34" charset="0"/>
                            </a:rPr>
                            <m:t>𝒊</m:t>
                          </m:r>
                        </m:sub>
                      </m:sSub>
                      <m:r>
                        <a:rPr lang="en-US" sz="1800" b="1" i="1">
                          <a:latin typeface="Cambria Math" panose="02040503050406030204" pitchFamily="18" charset="0"/>
                          <a:cs typeface="Calibri" panose="020F0502020204030204" pitchFamily="34" charset="0"/>
                        </a:rPr>
                        <m:t>=</m:t>
                      </m:r>
                      <m:d>
                        <m:dPr>
                          <m:begChr m:val="{"/>
                          <m:endChr m:val=""/>
                          <m:ctrlPr>
                            <a:rPr lang="en-US" sz="1800" i="1">
                              <a:latin typeface="Cambria Math" panose="02040503050406030204" pitchFamily="18" charset="0"/>
                            </a:rPr>
                          </m:ctrlPr>
                        </m:dPr>
                        <m:e>
                          <m:eqArr>
                            <m:eqArrPr>
                              <m:ctrlPr>
                                <a:rPr lang="en-US" sz="1800" i="1">
                                  <a:latin typeface="Cambria Math" panose="02040503050406030204" pitchFamily="18" charset="0"/>
                                </a:rPr>
                              </m:ctrlPr>
                            </m:eqArrPr>
                            <m:e>
                              <m:r>
                                <a:rPr lang="en-US" sz="1800" i="1">
                                  <a:latin typeface="Cambria Math" panose="02040503050406030204" pitchFamily="18" charset="0"/>
                                </a:rPr>
                                <m:t>1 </m:t>
                              </m:r>
                              <m:r>
                                <m:rPr>
                                  <m:nor/>
                                </m:rPr>
                                <a:rPr lang="en-US" sz="1800">
                                  <a:latin typeface="Cambria Math" panose="02040503050406030204" pitchFamily="18" charset="0"/>
                                </a:rPr>
                                <m:t>if</m:t>
                              </m:r>
                              <m:r>
                                <m:rPr>
                                  <m:nor/>
                                </m:rPr>
                                <a:rPr lang="en-US" sz="1800">
                                  <a:latin typeface="Cambria Math" panose="02040503050406030204" pitchFamily="18" charset="0"/>
                                </a:rPr>
                                <m:t> </m:t>
                              </m:r>
                              <m:r>
                                <m:rPr>
                                  <m:nor/>
                                </m:rPr>
                                <a:rPr lang="en-US" sz="1800">
                                  <a:latin typeface="Cambria Math" panose="02040503050406030204" pitchFamily="18" charset="0"/>
                                </a:rPr>
                                <m:t>player</m:t>
                              </m:r>
                              <m:r>
                                <m:rPr>
                                  <m:nor/>
                                </m:rPr>
                                <a:rPr lang="en-US" sz="1800">
                                  <a:latin typeface="Cambria Math" panose="02040503050406030204" pitchFamily="18" charset="0"/>
                                </a:rPr>
                                <m:t> </m:t>
                              </m:r>
                              <m:r>
                                <m:rPr>
                                  <m:nor/>
                                </m:rPr>
                                <a:rPr lang="en-US" sz="1800">
                                  <a:latin typeface="Cambria Math" panose="02040503050406030204" pitchFamily="18" charset="0"/>
                                </a:rPr>
                                <m:t>i</m:t>
                              </m:r>
                              <m:r>
                                <m:rPr>
                                  <m:nor/>
                                </m:rPr>
                                <a:rPr lang="en-US" sz="1800">
                                  <a:latin typeface="Cambria Math" panose="02040503050406030204" pitchFamily="18" charset="0"/>
                                </a:rPr>
                                <m:t> </m:t>
                              </m:r>
                              <m:r>
                                <m:rPr>
                                  <m:nor/>
                                </m:rPr>
                                <a:rPr lang="en-US" sz="1800">
                                  <a:latin typeface="Cambria Math" panose="02040503050406030204" pitchFamily="18" charset="0"/>
                                </a:rPr>
                                <m:t>is</m:t>
                              </m:r>
                              <m:r>
                                <m:rPr>
                                  <m:nor/>
                                </m:rPr>
                                <a:rPr lang="en-US" sz="1800">
                                  <a:latin typeface="Cambria Math" panose="02040503050406030204" pitchFamily="18" charset="0"/>
                                </a:rPr>
                                <m:t> </m:t>
                              </m:r>
                              <m:r>
                                <m:rPr>
                                  <m:nor/>
                                </m:rPr>
                                <a:rPr lang="en-US" sz="1800">
                                  <a:latin typeface="Cambria Math" panose="02040503050406030204" pitchFamily="18" charset="0"/>
                                </a:rPr>
                                <m:t>selected</m:t>
                              </m:r>
                              <m:r>
                                <m:rPr>
                                  <m:nor/>
                                </m:rPr>
                                <a:rPr lang="en-US" sz="1800">
                                  <a:latin typeface="Cambria Math" panose="02040503050406030204" pitchFamily="18" charset="0"/>
                                </a:rPr>
                                <m:t> </m:t>
                              </m:r>
                              <m:r>
                                <m:rPr>
                                  <m:nor/>
                                </m:rPr>
                                <a:rPr lang="en-US" sz="1800">
                                  <a:latin typeface="Cambria Math" panose="02040503050406030204" pitchFamily="18" charset="0"/>
                                </a:rPr>
                                <m:t>for</m:t>
                              </m:r>
                              <m:r>
                                <m:rPr>
                                  <m:nor/>
                                </m:rPr>
                                <a:rPr lang="en-US" sz="1800">
                                  <a:latin typeface="Cambria Math" panose="02040503050406030204" pitchFamily="18" charset="0"/>
                                </a:rPr>
                                <m:t> </m:t>
                              </m:r>
                              <m:r>
                                <m:rPr>
                                  <m:nor/>
                                </m:rPr>
                                <a:rPr lang="en-US" sz="1800">
                                  <a:latin typeface="Cambria Math" panose="02040503050406030204" pitchFamily="18" charset="0"/>
                                </a:rPr>
                                <m:t>the</m:t>
                              </m:r>
                              <m:r>
                                <m:rPr>
                                  <m:nor/>
                                </m:rPr>
                                <a:rPr lang="en-US" sz="1800">
                                  <a:latin typeface="Cambria Math" panose="02040503050406030204" pitchFamily="18" charset="0"/>
                                </a:rPr>
                                <m:t> </m:t>
                              </m:r>
                              <m:r>
                                <m:rPr>
                                  <m:nor/>
                                </m:rPr>
                                <a:rPr lang="en-US" sz="1800">
                                  <a:latin typeface="Cambria Math" panose="02040503050406030204" pitchFamily="18" charset="0"/>
                                </a:rPr>
                                <m:t>team</m:t>
                              </m:r>
                            </m:e>
                            <m:e>
                              <m:r>
                                <a:rPr lang="en-US" sz="1800" i="1">
                                  <a:latin typeface="Cambria Math" panose="02040503050406030204" pitchFamily="18" charset="0"/>
                                </a:rPr>
                                <m:t>0 </m:t>
                              </m:r>
                              <m:r>
                                <m:rPr>
                                  <m:nor/>
                                </m:rPr>
                                <a:rPr lang="en-US" sz="1800">
                                  <a:latin typeface="Cambria Math" panose="02040503050406030204" pitchFamily="18" charset="0"/>
                                </a:rPr>
                                <m:t>otherwise</m:t>
                              </m:r>
                            </m:e>
                          </m:eqArr>
                        </m:e>
                      </m:d>
                    </m:oMath>
                  </m:oMathPara>
                </a14:m>
                <a:endParaRPr lang="en-US" sz="1800" b="1" dirty="0">
                  <a:latin typeface="Calibri" panose="020F0502020204030204" pitchFamily="34" charset="0"/>
                  <a:cs typeface="Calibri" panose="020F0502020204030204" pitchFamily="34" charset="0"/>
                </a:endParaRPr>
              </a:p>
              <a:p>
                <a:r>
                  <a:rPr lang="en-US" sz="1800" b="1" dirty="0">
                    <a:latin typeface="Calibri" panose="020F0502020204030204" pitchFamily="34" charset="0"/>
                    <a:cs typeface="Calibri" panose="020F0502020204030204" pitchFamily="34" charset="0"/>
                  </a:rPr>
                  <a:t>For example:</a:t>
                </a:r>
              </a:p>
              <a:p>
                <a:r>
                  <a:rPr lang="en-US" sz="180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𝑥</m:t>
                        </m:r>
                      </m:e>
                      <m:sub>
                        <m:r>
                          <a:rPr lang="en-US" sz="1800" i="1">
                            <a:latin typeface="Cambria Math" panose="02040503050406030204" pitchFamily="18" charset="0"/>
                            <a:cs typeface="Calibri" panose="020F0502020204030204" pitchFamily="34" charset="0"/>
                          </a:rPr>
                          <m:t>𝑖</m:t>
                        </m:r>
                      </m:sub>
                    </m:sSub>
                    <m:r>
                      <a:rPr lang="en-US" sz="1800" i="1">
                        <a:latin typeface="Cambria Math" panose="02040503050406030204" pitchFamily="18" charset="0"/>
                        <a:cs typeface="Calibri" panose="020F0502020204030204" pitchFamily="34" charset="0"/>
                      </a:rPr>
                      <m:t>=1</m:t>
                    </m:r>
                  </m:oMath>
                </a14:m>
                <a:r>
                  <a:rPr lang="en-US" sz="1800" dirty="0">
                    <a:latin typeface="Calibri" panose="020F0502020204030204" pitchFamily="34" charset="0"/>
                    <a:cs typeface="Calibri" panose="020F0502020204030204" pitchFamily="34" charset="0"/>
                  </a:rPr>
                  <a:t> for Steph Curry, he has been selected for the team. </a:t>
                </a:r>
              </a:p>
              <a:p>
                <a:r>
                  <a:rPr lang="en-US" sz="1800" dirty="0">
                    <a:latin typeface="Calibri" panose="020F0502020204030204" pitchFamily="34" charset="0"/>
                    <a:cs typeface="Calibri" panose="020F0502020204030204" pitchFamily="34" charset="0"/>
                  </a:rPr>
                  <a:t>If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𝑥</m:t>
                        </m:r>
                      </m:e>
                      <m:sub>
                        <m:r>
                          <a:rPr lang="en-US" sz="1800" i="1">
                            <a:latin typeface="Cambria Math" panose="02040503050406030204" pitchFamily="18" charset="0"/>
                            <a:cs typeface="Calibri" panose="020F0502020204030204" pitchFamily="34" charset="0"/>
                          </a:rPr>
                          <m:t>𝑖</m:t>
                        </m:r>
                      </m:sub>
                    </m:sSub>
                    <m:r>
                      <a:rPr lang="en-US" sz="1800" i="1">
                        <a:latin typeface="Cambria Math" panose="02040503050406030204" pitchFamily="18" charset="0"/>
                        <a:cs typeface="Calibri" panose="020F0502020204030204" pitchFamily="34" charset="0"/>
                      </a:rPr>
                      <m:t>=0</m:t>
                    </m:r>
                  </m:oMath>
                </a14:m>
                <a:r>
                  <a:rPr lang="en-US" sz="1800" dirty="0">
                    <a:latin typeface="Calibri" panose="020F0502020204030204" pitchFamily="34" charset="0"/>
                    <a:cs typeface="Calibri" panose="020F0502020204030204" pitchFamily="34" charset="0"/>
                  </a:rPr>
                  <a:t> for Draymond Green, he has not been selected for the team. </a:t>
                </a:r>
              </a:p>
            </p:txBody>
          </p:sp>
        </mc:Choice>
        <mc:Fallback xmlns="">
          <p:sp>
            <p:nvSpPr>
              <p:cNvPr id="11" name="Content Placeholder 9">
                <a:extLst>
                  <a:ext uri="{FF2B5EF4-FFF2-40B4-BE49-F238E27FC236}">
                    <a16:creationId xmlns:a16="http://schemas.microsoft.com/office/drawing/2014/main" id="{480847AA-91F6-0798-FD52-C0F269A69CF0}"/>
                  </a:ext>
                </a:extLst>
              </p:cNvPr>
              <p:cNvSpPr txBox="1">
                <a:spLocks noRot="1" noChangeAspect="1" noMove="1" noResize="1" noEditPoints="1" noAdjustHandles="1" noChangeArrowheads="1" noChangeShapeType="1" noTextEdit="1"/>
              </p:cNvSpPr>
              <p:nvPr/>
            </p:nvSpPr>
            <p:spPr>
              <a:xfrm>
                <a:off x="579744" y="2329226"/>
                <a:ext cx="7914900" cy="2095189"/>
              </a:xfrm>
              <a:prstGeom prst="rect">
                <a:avLst/>
              </a:prstGeom>
              <a:blipFill>
                <a:blip r:embed="rId3"/>
                <a:stretch>
                  <a:fillRect l="-641" t="-39759" b="-55422"/>
                </a:stretch>
              </a:blipFill>
            </p:spPr>
            <p:txBody>
              <a:bodyPr/>
              <a:lstStyle/>
              <a:p>
                <a:r>
                  <a:rPr lang="en-US">
                    <a:noFill/>
                  </a:rPr>
                  <a:t> </a:t>
                </a:r>
              </a:p>
            </p:txBody>
          </p:sp>
        </mc:Fallback>
      </mc:AlternateContent>
    </p:spTree>
    <p:extLst>
      <p:ext uri="{BB962C8B-B14F-4D97-AF65-F5344CB8AC3E}">
        <p14:creationId xmlns:p14="http://schemas.microsoft.com/office/powerpoint/2010/main" val="2963217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3" name="Google Shape;290;p3">
            <a:extLst>
              <a:ext uri="{FF2B5EF4-FFF2-40B4-BE49-F238E27FC236}">
                <a16:creationId xmlns:a16="http://schemas.microsoft.com/office/drawing/2014/main" id="{911492DE-BF6B-B746-98D2-3B08B9BCDED2}"/>
              </a:ext>
            </a:extLst>
          </p:cNvPr>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dirty="0">
                <a:solidFill>
                  <a:srgbClr val="071F45"/>
                </a:solidFill>
                <a:latin typeface="JuliaMono" panose="020B0609060300020004" pitchFamily="49" charset="-127"/>
                <a:ea typeface="JuliaMono" panose="020B0609060300020004" pitchFamily="49" charset="-127"/>
                <a:cs typeface="JuliaMono" panose="020B0609060300020004" pitchFamily="49" charset="-127"/>
                <a:sym typeface="Century Gothic"/>
              </a:rPr>
              <a:t>Julia</a:t>
            </a:r>
            <a:r>
              <a:rPr lang="en-US" sz="2800" b="1" dirty="0">
                <a:solidFill>
                  <a:srgbClr val="071F45"/>
                </a:solidFill>
                <a:latin typeface="Century Gothic"/>
                <a:ea typeface="JuliaMono" panose="020B0609060300020004" pitchFamily="49" charset="-127"/>
                <a:cs typeface="JuliaMono" panose="020B0609060300020004" pitchFamily="49" charset="-127"/>
                <a:sym typeface="Century Gothic"/>
              </a:rPr>
              <a:t> is fast</a:t>
            </a:r>
            <a:endParaRPr sz="2800" b="1" i="0" u="none" strike="noStrike" cap="none" dirty="0">
              <a:solidFill>
                <a:srgbClr val="071F45"/>
              </a:solidFill>
              <a:latin typeface="Century Gothic"/>
              <a:ea typeface="Century Gothic"/>
              <a:cs typeface="Century Gothic"/>
              <a:sym typeface="Century Gothic"/>
            </a:endParaRPr>
          </a:p>
        </p:txBody>
      </p:sp>
      <p:pic>
        <p:nvPicPr>
          <p:cNvPr id="5" name="Picture 4">
            <a:extLst>
              <a:ext uri="{FF2B5EF4-FFF2-40B4-BE49-F238E27FC236}">
                <a16:creationId xmlns:a16="http://schemas.microsoft.com/office/drawing/2014/main" id="{31B8195A-2F3D-B524-A0F3-F14549EA3510}"/>
              </a:ext>
            </a:extLst>
          </p:cNvPr>
          <p:cNvPicPr>
            <a:picLocks noChangeAspect="1"/>
          </p:cNvPicPr>
          <p:nvPr/>
        </p:nvPicPr>
        <p:blipFill>
          <a:blip r:embed="rId3"/>
          <a:stretch>
            <a:fillRect/>
          </a:stretch>
        </p:blipFill>
        <p:spPr>
          <a:xfrm>
            <a:off x="1738934" y="987344"/>
            <a:ext cx="5666130" cy="3359206"/>
          </a:xfrm>
          <a:prstGeom prst="rect">
            <a:avLst/>
          </a:prstGeom>
        </p:spPr>
      </p:pic>
      <p:sp>
        <p:nvSpPr>
          <p:cNvPr id="7" name="Google Shape;299;p4">
            <a:extLst>
              <a:ext uri="{FF2B5EF4-FFF2-40B4-BE49-F238E27FC236}">
                <a16:creationId xmlns:a16="http://schemas.microsoft.com/office/drawing/2014/main" id="{D9DABFDC-E9F9-47F1-5102-44787BD89E24}"/>
              </a:ext>
            </a:extLst>
          </p:cNvPr>
          <p:cNvSpPr txBox="1"/>
          <p:nvPr/>
        </p:nvSpPr>
        <p:spPr>
          <a:xfrm>
            <a:off x="665932" y="4519333"/>
            <a:ext cx="7812134"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50000"/>
              </a:lnSpc>
              <a:spcBef>
                <a:spcPts val="0"/>
              </a:spcBef>
              <a:spcAft>
                <a:spcPts val="0"/>
              </a:spcAft>
              <a:buNone/>
            </a:pPr>
            <a:r>
              <a:rPr lang="en-US" sz="1600" i="0" u="none" strike="noStrike" cap="none" dirty="0">
                <a:solidFill>
                  <a:srgbClr val="1B202F"/>
                </a:solidFill>
                <a:latin typeface="Arial"/>
                <a:ea typeface="Arial"/>
                <a:cs typeface="Arial"/>
                <a:sym typeface="Arial"/>
              </a:rPr>
              <a:t>Julia is nearly as fast as C, while maintaining the flexibility of a high-level language!</a:t>
            </a:r>
            <a:endParaRPr lang="en-US" dirty="0"/>
          </a:p>
        </p:txBody>
      </p:sp>
      <p:sp>
        <p:nvSpPr>
          <p:cNvPr id="8" name="Rectangle 7">
            <a:extLst>
              <a:ext uri="{FF2B5EF4-FFF2-40B4-BE49-F238E27FC236}">
                <a16:creationId xmlns:a16="http://schemas.microsoft.com/office/drawing/2014/main" id="{AC1B74F2-4FA8-1002-FBAC-3C274C69143D}"/>
              </a:ext>
            </a:extLst>
          </p:cNvPr>
          <p:cNvSpPr/>
          <p:nvPr/>
        </p:nvSpPr>
        <p:spPr>
          <a:xfrm>
            <a:off x="1949302" y="884175"/>
            <a:ext cx="680484" cy="3517704"/>
          </a:xfrm>
          <a:prstGeom prst="rect">
            <a:avLst/>
          </a:prstGeom>
          <a:noFill/>
          <a:ln w="28575">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a:extLst>
              <a:ext uri="{FF2B5EF4-FFF2-40B4-BE49-F238E27FC236}">
                <a16:creationId xmlns:a16="http://schemas.microsoft.com/office/drawing/2014/main" id="{04D6BA6A-7B7F-753E-28BC-F2AEC9CEC28C}"/>
              </a:ext>
            </a:extLst>
          </p:cNvPr>
          <p:cNvSpPr/>
          <p:nvPr/>
        </p:nvSpPr>
        <p:spPr>
          <a:xfrm>
            <a:off x="5440325" y="884175"/>
            <a:ext cx="343787" cy="3517704"/>
          </a:xfrm>
          <a:prstGeom prst="rect">
            <a:avLst/>
          </a:prstGeom>
          <a:noFill/>
          <a:ln w="28575">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2103491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II. Formalizing the Objective</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97D0C2BC-BD1B-2A40-CEDE-83FCE1DCEC78}"/>
              </a:ext>
            </a:extLst>
          </p:cNvPr>
          <p:cNvSpPr/>
          <p:nvPr/>
        </p:nvSpPr>
        <p:spPr>
          <a:xfrm>
            <a:off x="5868888" y="1156823"/>
            <a:ext cx="2413721" cy="824800"/>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1600" dirty="0">
                <a:solidFill>
                  <a:schemeClr val="tx1"/>
                </a:solidFill>
              </a:rPr>
              <a:t>Maximize team performance.</a:t>
            </a:r>
          </a:p>
        </p:txBody>
      </p:sp>
      <p:sp>
        <p:nvSpPr>
          <p:cNvPr id="6" name="Pentagon 5">
            <a:extLst>
              <a:ext uri="{FF2B5EF4-FFF2-40B4-BE49-F238E27FC236}">
                <a16:creationId xmlns:a16="http://schemas.microsoft.com/office/drawing/2014/main" id="{9B6BC634-DDD7-FF91-E8E1-051D8F6EF8C1}"/>
              </a:ext>
            </a:extLst>
          </p:cNvPr>
          <p:cNvSpPr/>
          <p:nvPr/>
        </p:nvSpPr>
        <p:spPr>
          <a:xfrm>
            <a:off x="1683812" y="1156824"/>
            <a:ext cx="4531457" cy="82480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1600" dirty="0"/>
              <a:t>What objective do we want to maximize (or minimize), as a function of our decision variables?</a:t>
            </a:r>
          </a:p>
        </p:txBody>
      </p:sp>
      <p:sp>
        <p:nvSpPr>
          <p:cNvPr id="7" name="Pentagon 6">
            <a:extLst>
              <a:ext uri="{FF2B5EF4-FFF2-40B4-BE49-F238E27FC236}">
                <a16:creationId xmlns:a16="http://schemas.microsoft.com/office/drawing/2014/main" id="{8E596BB8-F0A7-44F4-2019-14FA23DF88B7}"/>
              </a:ext>
            </a:extLst>
          </p:cNvPr>
          <p:cNvSpPr/>
          <p:nvPr/>
        </p:nvSpPr>
        <p:spPr>
          <a:xfrm>
            <a:off x="579743" y="1156823"/>
            <a:ext cx="1521034" cy="824800"/>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Problem Objective</a:t>
            </a:r>
          </a:p>
        </p:txBody>
      </p:sp>
    </p:spTree>
    <p:extLst>
      <p:ext uri="{BB962C8B-B14F-4D97-AF65-F5344CB8AC3E}">
        <p14:creationId xmlns:p14="http://schemas.microsoft.com/office/powerpoint/2010/main" val="136842645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II. Formalizing the Objective</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5" name="Rectangle 4">
            <a:extLst>
              <a:ext uri="{FF2B5EF4-FFF2-40B4-BE49-F238E27FC236}">
                <a16:creationId xmlns:a16="http://schemas.microsoft.com/office/drawing/2014/main" id="{97D0C2BC-BD1B-2A40-CEDE-83FCE1DCEC78}"/>
              </a:ext>
            </a:extLst>
          </p:cNvPr>
          <p:cNvSpPr/>
          <p:nvPr/>
        </p:nvSpPr>
        <p:spPr>
          <a:xfrm>
            <a:off x="5868888" y="1156823"/>
            <a:ext cx="2413721" cy="824800"/>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1600" dirty="0">
                <a:solidFill>
                  <a:schemeClr val="tx1"/>
                </a:solidFill>
              </a:rPr>
              <a:t>Maximize team performance.</a:t>
            </a:r>
          </a:p>
        </p:txBody>
      </p:sp>
      <p:sp>
        <p:nvSpPr>
          <p:cNvPr id="6" name="Pentagon 5">
            <a:extLst>
              <a:ext uri="{FF2B5EF4-FFF2-40B4-BE49-F238E27FC236}">
                <a16:creationId xmlns:a16="http://schemas.microsoft.com/office/drawing/2014/main" id="{9B6BC634-DDD7-FF91-E8E1-051D8F6EF8C1}"/>
              </a:ext>
            </a:extLst>
          </p:cNvPr>
          <p:cNvSpPr/>
          <p:nvPr/>
        </p:nvSpPr>
        <p:spPr>
          <a:xfrm>
            <a:off x="1683812" y="1156824"/>
            <a:ext cx="4531457" cy="82480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1600" dirty="0"/>
              <a:t>What objective do we want to maximize (or minimize), as a function of our decision variables?</a:t>
            </a:r>
          </a:p>
        </p:txBody>
      </p:sp>
      <p:sp>
        <p:nvSpPr>
          <p:cNvPr id="7" name="Pentagon 6">
            <a:extLst>
              <a:ext uri="{FF2B5EF4-FFF2-40B4-BE49-F238E27FC236}">
                <a16:creationId xmlns:a16="http://schemas.microsoft.com/office/drawing/2014/main" id="{8E596BB8-F0A7-44F4-2019-14FA23DF88B7}"/>
              </a:ext>
            </a:extLst>
          </p:cNvPr>
          <p:cNvSpPr/>
          <p:nvPr/>
        </p:nvSpPr>
        <p:spPr>
          <a:xfrm>
            <a:off x="579743" y="1156823"/>
            <a:ext cx="1521034" cy="824800"/>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Problem Objective</a:t>
            </a:r>
          </a:p>
        </p:txBody>
      </p:sp>
      <p:pic>
        <p:nvPicPr>
          <p:cNvPr id="2" name="Picture 1">
            <a:extLst>
              <a:ext uri="{FF2B5EF4-FFF2-40B4-BE49-F238E27FC236}">
                <a16:creationId xmlns:a16="http://schemas.microsoft.com/office/drawing/2014/main" id="{4136C803-AE4A-7362-0CED-857B9F75169E}"/>
              </a:ext>
            </a:extLst>
          </p:cNvPr>
          <p:cNvPicPr>
            <a:picLocks noChangeAspect="1"/>
          </p:cNvPicPr>
          <p:nvPr/>
        </p:nvPicPr>
        <p:blipFill>
          <a:blip r:embed="rId3"/>
          <a:stretch>
            <a:fillRect/>
          </a:stretch>
        </p:blipFill>
        <p:spPr>
          <a:xfrm>
            <a:off x="5497827" y="2411808"/>
            <a:ext cx="3312426" cy="2205332"/>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DE3B5F4-8433-2DB4-A552-018CB769BC6C}"/>
                  </a:ext>
                </a:extLst>
              </p:cNvPr>
              <p:cNvSpPr/>
              <p:nvPr/>
            </p:nvSpPr>
            <p:spPr>
              <a:xfrm>
                <a:off x="451361" y="2585830"/>
                <a:ext cx="4703880" cy="1880964"/>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performance rating for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(e.g.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’s PER)</a:t>
                </a:r>
              </a:p>
              <a:p>
                <a:endParaRPr lang="en-US" sz="2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max</m:t>
                          </m:r>
                        </m:fName>
                        <m:e>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e>
                      </m:func>
                    </m:oMath>
                  </m:oMathPara>
                </a14:m>
                <a:endParaRPr lang="en-US" sz="2000" dirty="0">
                  <a:latin typeface="Calibri" panose="020F0502020204030204" pitchFamily="34"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3DE3B5F4-8433-2DB4-A552-018CB769BC6C}"/>
                  </a:ext>
                </a:extLst>
              </p:cNvPr>
              <p:cNvSpPr>
                <a:spLocks noRot="1" noChangeAspect="1" noMove="1" noResize="1" noEditPoints="1" noAdjustHandles="1" noChangeArrowheads="1" noChangeShapeType="1" noTextEdit="1"/>
              </p:cNvSpPr>
              <p:nvPr/>
            </p:nvSpPr>
            <p:spPr>
              <a:xfrm>
                <a:off x="451361" y="2585830"/>
                <a:ext cx="4703880" cy="1880964"/>
              </a:xfrm>
              <a:prstGeom prst="rect">
                <a:avLst/>
              </a:prstGeom>
              <a:blipFill>
                <a:blip r:embed="rId4"/>
                <a:stretch>
                  <a:fillRect l="-1344" t="-1342" b="-77852"/>
                </a:stretch>
              </a:blipFill>
            </p:spPr>
            <p:txBody>
              <a:bodyPr/>
              <a:lstStyle/>
              <a:p>
                <a:r>
                  <a:rPr lang="en-US">
                    <a:noFill/>
                  </a:rPr>
                  <a:t> </a:t>
                </a:r>
              </a:p>
            </p:txBody>
          </p:sp>
        </mc:Fallback>
      </mc:AlternateContent>
    </p:spTree>
    <p:extLst>
      <p:ext uri="{BB962C8B-B14F-4D97-AF65-F5344CB8AC3E}">
        <p14:creationId xmlns:p14="http://schemas.microsoft.com/office/powerpoint/2010/main" val="1598802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III. Constructing the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C1561DCD-B63E-09DA-BA88-AE0A4271AC35}"/>
              </a:ext>
            </a:extLst>
          </p:cNvPr>
          <p:cNvSpPr/>
          <p:nvPr/>
        </p:nvSpPr>
        <p:spPr>
          <a:xfrm>
            <a:off x="5155241" y="1199398"/>
            <a:ext cx="3206881" cy="82480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1600" dirty="0">
                <a:solidFill>
                  <a:schemeClr val="tx1"/>
                </a:solidFill>
              </a:rPr>
              <a:t>Team must </a:t>
            </a:r>
            <a:r>
              <a:rPr lang="en-US" sz="1600" u="sng" dirty="0">
                <a:solidFill>
                  <a:schemeClr val="tx1"/>
                </a:solidFill>
              </a:rPr>
              <a:t>obey size restriction</a:t>
            </a:r>
            <a:r>
              <a:rPr lang="en-US" sz="1600" dirty="0">
                <a:solidFill>
                  <a:schemeClr val="tx1"/>
                </a:solidFill>
              </a:rPr>
              <a:t> and have a sufficient mix of positions.</a:t>
            </a:r>
          </a:p>
        </p:txBody>
      </p:sp>
      <p:sp>
        <p:nvSpPr>
          <p:cNvPr id="8" name="Pentagon 7">
            <a:extLst>
              <a:ext uri="{FF2B5EF4-FFF2-40B4-BE49-F238E27FC236}">
                <a16:creationId xmlns:a16="http://schemas.microsoft.com/office/drawing/2014/main" id="{6C5B0672-4B64-526A-426C-2B2CE172A863}"/>
              </a:ext>
            </a:extLst>
          </p:cNvPr>
          <p:cNvSpPr/>
          <p:nvPr/>
        </p:nvSpPr>
        <p:spPr>
          <a:xfrm>
            <a:off x="1864054" y="1199908"/>
            <a:ext cx="3633773" cy="824804"/>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1600" dirty="0"/>
              <a:t>What are the logical constraints that must be obeyed in any proposed solution?</a:t>
            </a:r>
          </a:p>
        </p:txBody>
      </p:sp>
      <p:sp>
        <p:nvSpPr>
          <p:cNvPr id="9" name="Pentagon 8">
            <a:extLst>
              <a:ext uri="{FF2B5EF4-FFF2-40B4-BE49-F238E27FC236}">
                <a16:creationId xmlns:a16="http://schemas.microsoft.com/office/drawing/2014/main" id="{821B31C6-1170-5DD6-DD23-4FFE67FE9417}"/>
              </a:ext>
            </a:extLst>
          </p:cNvPr>
          <p:cNvSpPr/>
          <p:nvPr/>
        </p:nvSpPr>
        <p:spPr>
          <a:xfrm>
            <a:off x="579743" y="1202096"/>
            <a:ext cx="1514100" cy="823126"/>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Constraints</a:t>
            </a:r>
          </a:p>
        </p:txBody>
      </p:sp>
    </p:spTree>
    <p:extLst>
      <p:ext uri="{BB962C8B-B14F-4D97-AF65-F5344CB8AC3E}">
        <p14:creationId xmlns:p14="http://schemas.microsoft.com/office/powerpoint/2010/main" val="12547454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III. Constructing the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C1561DCD-B63E-09DA-BA88-AE0A4271AC35}"/>
              </a:ext>
            </a:extLst>
          </p:cNvPr>
          <p:cNvSpPr/>
          <p:nvPr/>
        </p:nvSpPr>
        <p:spPr>
          <a:xfrm>
            <a:off x="5155241" y="1199398"/>
            <a:ext cx="3206881" cy="82480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1600" dirty="0">
                <a:solidFill>
                  <a:schemeClr val="tx1"/>
                </a:solidFill>
              </a:rPr>
              <a:t>Team must </a:t>
            </a:r>
            <a:r>
              <a:rPr lang="en-US" sz="1600" u="sng" dirty="0">
                <a:solidFill>
                  <a:schemeClr val="tx1"/>
                </a:solidFill>
              </a:rPr>
              <a:t>obey size restriction</a:t>
            </a:r>
            <a:r>
              <a:rPr lang="en-US" sz="1600" dirty="0">
                <a:solidFill>
                  <a:schemeClr val="tx1"/>
                </a:solidFill>
              </a:rPr>
              <a:t> and have a sufficient mix of positions.</a:t>
            </a:r>
          </a:p>
        </p:txBody>
      </p:sp>
      <p:sp>
        <p:nvSpPr>
          <p:cNvPr id="8" name="Pentagon 7">
            <a:extLst>
              <a:ext uri="{FF2B5EF4-FFF2-40B4-BE49-F238E27FC236}">
                <a16:creationId xmlns:a16="http://schemas.microsoft.com/office/drawing/2014/main" id="{6C5B0672-4B64-526A-426C-2B2CE172A863}"/>
              </a:ext>
            </a:extLst>
          </p:cNvPr>
          <p:cNvSpPr/>
          <p:nvPr/>
        </p:nvSpPr>
        <p:spPr>
          <a:xfrm>
            <a:off x="1864054" y="1199908"/>
            <a:ext cx="3633773" cy="824804"/>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1600" dirty="0"/>
              <a:t>What are the logical constraints that must be obeyed in any proposed solution?</a:t>
            </a:r>
          </a:p>
        </p:txBody>
      </p:sp>
      <p:sp>
        <p:nvSpPr>
          <p:cNvPr id="9" name="Pentagon 8">
            <a:extLst>
              <a:ext uri="{FF2B5EF4-FFF2-40B4-BE49-F238E27FC236}">
                <a16:creationId xmlns:a16="http://schemas.microsoft.com/office/drawing/2014/main" id="{821B31C6-1170-5DD6-DD23-4FFE67FE9417}"/>
              </a:ext>
            </a:extLst>
          </p:cNvPr>
          <p:cNvSpPr/>
          <p:nvPr/>
        </p:nvSpPr>
        <p:spPr>
          <a:xfrm>
            <a:off x="579743" y="1202096"/>
            <a:ext cx="1514100" cy="823126"/>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Constraints</a:t>
            </a:r>
          </a:p>
        </p:txBody>
      </p:sp>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3109F03-5179-11F3-14EE-DCC620E7D939}"/>
                  </a:ext>
                </a:extLst>
              </p:cNvPr>
              <p:cNvSpPr/>
              <p:nvPr/>
            </p:nvSpPr>
            <p:spPr>
              <a:xfrm>
                <a:off x="1478527" y="2571750"/>
                <a:ext cx="6607148" cy="1880964"/>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Team Size: </a:t>
                </a:r>
                <a:r>
                  <a:rPr lang="en-US" sz="2000" dirty="0">
                    <a:latin typeface="Calibri" panose="020F0502020204030204" pitchFamily="34" charset="0"/>
                    <a:cs typeface="Calibri" panose="020F0502020204030204" pitchFamily="34" charset="0"/>
                  </a:rPr>
                  <a:t>We must select a team of exactly 12 players.</a:t>
                </a:r>
              </a:p>
              <a:p>
                <a:endParaRPr lang="en-US" sz="2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=12</m:t>
                      </m:r>
                    </m:oMath>
                  </m:oMathPara>
                </a14:m>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mc:Choice>
        <mc:Fallback xmlns="">
          <p:sp>
            <p:nvSpPr>
              <p:cNvPr id="2" name="Rectangle 1">
                <a:extLst>
                  <a:ext uri="{FF2B5EF4-FFF2-40B4-BE49-F238E27FC236}">
                    <a16:creationId xmlns:a16="http://schemas.microsoft.com/office/drawing/2014/main" id="{73109F03-5179-11F3-14EE-DCC620E7D939}"/>
                  </a:ext>
                </a:extLst>
              </p:cNvPr>
              <p:cNvSpPr>
                <a:spLocks noRot="1" noChangeAspect="1" noMove="1" noResize="1" noEditPoints="1" noAdjustHandles="1" noChangeArrowheads="1" noChangeShapeType="1" noTextEdit="1"/>
              </p:cNvSpPr>
              <p:nvPr/>
            </p:nvSpPr>
            <p:spPr>
              <a:xfrm>
                <a:off x="1478527" y="2571750"/>
                <a:ext cx="6607148" cy="1880964"/>
              </a:xfrm>
              <a:prstGeom prst="rect">
                <a:avLst/>
              </a:prstGeom>
              <a:blipFill>
                <a:blip r:embed="rId3"/>
                <a:stretch>
                  <a:fillRect l="-960" t="-18121" b="-61745"/>
                </a:stretch>
              </a:blipFill>
            </p:spPr>
            <p:txBody>
              <a:bodyPr/>
              <a:lstStyle/>
              <a:p>
                <a:r>
                  <a:rPr lang="en-US">
                    <a:noFill/>
                  </a:rPr>
                  <a:t> </a:t>
                </a:r>
              </a:p>
            </p:txBody>
          </p:sp>
        </mc:Fallback>
      </mc:AlternateContent>
    </p:spTree>
    <p:extLst>
      <p:ext uri="{BB962C8B-B14F-4D97-AF65-F5344CB8AC3E}">
        <p14:creationId xmlns:p14="http://schemas.microsoft.com/office/powerpoint/2010/main" val="36368430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III. Constructing the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C1561DCD-B63E-09DA-BA88-AE0A4271AC35}"/>
              </a:ext>
            </a:extLst>
          </p:cNvPr>
          <p:cNvSpPr/>
          <p:nvPr/>
        </p:nvSpPr>
        <p:spPr>
          <a:xfrm>
            <a:off x="5155241" y="1199398"/>
            <a:ext cx="3206881" cy="82480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1600" dirty="0">
                <a:solidFill>
                  <a:schemeClr val="tx1"/>
                </a:solidFill>
              </a:rPr>
              <a:t>Team must </a:t>
            </a:r>
            <a:r>
              <a:rPr lang="en-US" sz="1600" u="sng" dirty="0">
                <a:solidFill>
                  <a:schemeClr val="tx1"/>
                </a:solidFill>
              </a:rPr>
              <a:t>obey size restriction</a:t>
            </a:r>
            <a:r>
              <a:rPr lang="en-US" sz="1600" dirty="0">
                <a:solidFill>
                  <a:schemeClr val="tx1"/>
                </a:solidFill>
              </a:rPr>
              <a:t> and have a sufficient mix of positions.</a:t>
            </a:r>
          </a:p>
        </p:txBody>
      </p:sp>
      <p:sp>
        <p:nvSpPr>
          <p:cNvPr id="8" name="Pentagon 7">
            <a:extLst>
              <a:ext uri="{FF2B5EF4-FFF2-40B4-BE49-F238E27FC236}">
                <a16:creationId xmlns:a16="http://schemas.microsoft.com/office/drawing/2014/main" id="{6C5B0672-4B64-526A-426C-2B2CE172A863}"/>
              </a:ext>
            </a:extLst>
          </p:cNvPr>
          <p:cNvSpPr/>
          <p:nvPr/>
        </p:nvSpPr>
        <p:spPr>
          <a:xfrm>
            <a:off x="1864054" y="1199908"/>
            <a:ext cx="3633773" cy="824804"/>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1600" dirty="0"/>
              <a:t>What are the logical constraints that must be obeyed in any proposed solution?</a:t>
            </a:r>
          </a:p>
        </p:txBody>
      </p:sp>
      <p:sp>
        <p:nvSpPr>
          <p:cNvPr id="9" name="Pentagon 8">
            <a:extLst>
              <a:ext uri="{FF2B5EF4-FFF2-40B4-BE49-F238E27FC236}">
                <a16:creationId xmlns:a16="http://schemas.microsoft.com/office/drawing/2014/main" id="{821B31C6-1170-5DD6-DD23-4FFE67FE9417}"/>
              </a:ext>
            </a:extLst>
          </p:cNvPr>
          <p:cNvSpPr/>
          <p:nvPr/>
        </p:nvSpPr>
        <p:spPr>
          <a:xfrm>
            <a:off x="579743" y="1202096"/>
            <a:ext cx="1514100" cy="823126"/>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EDCCC8E-FF99-E35C-DD3B-82A38C037224}"/>
                  </a:ext>
                </a:extLst>
              </p:cNvPr>
              <p:cNvSpPr/>
              <p:nvPr/>
            </p:nvSpPr>
            <p:spPr>
              <a:xfrm>
                <a:off x="612512" y="2236254"/>
                <a:ext cx="8186931" cy="1710661"/>
              </a:xfrm>
              <a:prstGeom prst="rect">
                <a:avLst/>
              </a:prstGeom>
            </p:spPr>
            <p:txBody>
              <a:bodyPr wrap="square">
                <a:spAutoFit/>
              </a:bodyPr>
              <a:lstStyle/>
              <a:p>
                <a:pPr>
                  <a:lnSpc>
                    <a:spcPct val="150000"/>
                  </a:lnSpc>
                </a:pPr>
                <a:r>
                  <a:rPr lang="en-US" sz="1800" b="1" dirty="0">
                    <a:latin typeface="Calibri" panose="020F0502020204030204" pitchFamily="34" charset="0"/>
                    <a:cs typeface="Calibri" panose="020F0502020204030204" pitchFamily="34" charset="0"/>
                  </a:rPr>
                  <a:t>For the 12-man roster, we want at least G guards, F forwards, and C centers. </a:t>
                </a:r>
              </a:p>
              <a:p>
                <a:pPr>
                  <a:lnSpc>
                    <a:spcPct val="150000"/>
                  </a:lnSpc>
                </a:pPr>
                <a:r>
                  <a:rPr lang="en-US" sz="1800" b="1" dirty="0">
                    <a:latin typeface="Calibri" panose="020F0502020204030204" pitchFamily="34" charset="0"/>
                    <a:cs typeface="Calibri" panose="020F0502020204030204" pitchFamily="34" charset="0"/>
                  </a:rPr>
                  <a:t>Guards: </a:t>
                </a:r>
                <a:r>
                  <a:rPr lang="en-US" sz="180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𝑔</m:t>
                        </m:r>
                      </m:e>
                      <m:sub>
                        <m:r>
                          <a:rPr lang="en-US" sz="1800" i="1">
                            <a:latin typeface="Cambria Math" panose="02040503050406030204" pitchFamily="18" charset="0"/>
                            <a:cs typeface="Calibri" panose="020F0502020204030204" pitchFamily="34" charset="0"/>
                          </a:rPr>
                          <m:t>𝑖</m:t>
                        </m:r>
                      </m:sub>
                    </m:sSub>
                  </m:oMath>
                </a14:m>
                <a:r>
                  <a:rPr lang="en-US" sz="1800" dirty="0">
                    <a:latin typeface="Calibri" panose="020F0502020204030204" pitchFamily="34" charset="0"/>
                    <a:cs typeface="Calibri" panose="020F0502020204030204" pitchFamily="34" charset="0"/>
                  </a:rPr>
                  <a:t>=1 if player </a:t>
                </a:r>
                <a14:m>
                  <m:oMath xmlns:m="http://schemas.openxmlformats.org/officeDocument/2006/math">
                    <m:r>
                      <a:rPr lang="en-US" sz="1800" i="1">
                        <a:latin typeface="Cambria Math" panose="02040503050406030204" pitchFamily="18" charset="0"/>
                        <a:cs typeface="Calibri" panose="020F0502020204030204" pitchFamily="34" charset="0"/>
                      </a:rPr>
                      <m:t>𝑖</m:t>
                    </m:r>
                  </m:oMath>
                </a14:m>
                <a:r>
                  <a:rPr lang="en-US" sz="1800" dirty="0">
                    <a:latin typeface="Calibri" panose="020F0502020204030204" pitchFamily="34" charset="0"/>
                    <a:cs typeface="Calibri" panose="020F0502020204030204" pitchFamily="34" charset="0"/>
                  </a:rPr>
                  <a:t> is a guard (else 0).  			</a:t>
                </a:r>
              </a:p>
              <a:p>
                <a:pPr>
                  <a:lnSpc>
                    <a:spcPct val="150000"/>
                  </a:lnSpc>
                </a:pPr>
                <a:r>
                  <a:rPr lang="en-US" sz="1800" b="1" dirty="0">
                    <a:latin typeface="Calibri" panose="020F0502020204030204" pitchFamily="34" charset="0"/>
                    <a:cs typeface="Calibri" panose="020F0502020204030204" pitchFamily="34" charset="0"/>
                  </a:rPr>
                  <a:t>Forwards: </a:t>
                </a:r>
                <a:r>
                  <a:rPr lang="en-US" sz="180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𝑓</m:t>
                        </m:r>
                      </m:e>
                      <m:sub>
                        <m:r>
                          <a:rPr lang="en-US" sz="1800" i="1">
                            <a:latin typeface="Cambria Math" panose="02040503050406030204" pitchFamily="18" charset="0"/>
                            <a:cs typeface="Calibri" panose="020F0502020204030204" pitchFamily="34" charset="0"/>
                          </a:rPr>
                          <m:t>𝑖</m:t>
                        </m:r>
                      </m:sub>
                    </m:sSub>
                  </m:oMath>
                </a14:m>
                <a:r>
                  <a:rPr lang="en-US" sz="1800" dirty="0">
                    <a:latin typeface="Calibri" panose="020F0502020204030204" pitchFamily="34" charset="0"/>
                    <a:cs typeface="Calibri" panose="020F0502020204030204" pitchFamily="34" charset="0"/>
                  </a:rPr>
                  <a:t>=1 if player </a:t>
                </a:r>
                <a14:m>
                  <m:oMath xmlns:m="http://schemas.openxmlformats.org/officeDocument/2006/math">
                    <m:r>
                      <a:rPr lang="en-US" sz="1800" i="1">
                        <a:latin typeface="Cambria Math" panose="02040503050406030204" pitchFamily="18" charset="0"/>
                        <a:cs typeface="Calibri" panose="020F0502020204030204" pitchFamily="34" charset="0"/>
                      </a:rPr>
                      <m:t>𝑖</m:t>
                    </m:r>
                  </m:oMath>
                </a14:m>
                <a:r>
                  <a:rPr lang="en-US" sz="1800" dirty="0">
                    <a:latin typeface="Calibri" panose="020F0502020204030204" pitchFamily="34" charset="0"/>
                    <a:cs typeface="Calibri" panose="020F0502020204030204" pitchFamily="34" charset="0"/>
                  </a:rPr>
                  <a:t> is a guard (else 0).  			</a:t>
                </a:r>
              </a:p>
              <a:p>
                <a:pPr>
                  <a:lnSpc>
                    <a:spcPct val="150000"/>
                  </a:lnSpc>
                </a:pPr>
                <a:r>
                  <a:rPr lang="en-US" sz="1800" b="1" dirty="0">
                    <a:latin typeface="Calibri" panose="020F0502020204030204" pitchFamily="34" charset="0"/>
                    <a:cs typeface="Calibri" panose="020F0502020204030204" pitchFamily="34" charset="0"/>
                  </a:rPr>
                  <a:t>Centers: </a:t>
                </a:r>
                <a:r>
                  <a:rPr lang="en-US" sz="180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𝑐</m:t>
                        </m:r>
                      </m:e>
                      <m:sub>
                        <m:r>
                          <a:rPr lang="en-US" sz="1800" i="1">
                            <a:latin typeface="Cambria Math" panose="02040503050406030204" pitchFamily="18" charset="0"/>
                            <a:cs typeface="Calibri" panose="020F0502020204030204" pitchFamily="34" charset="0"/>
                          </a:rPr>
                          <m:t>𝑖</m:t>
                        </m:r>
                      </m:sub>
                    </m:sSub>
                  </m:oMath>
                </a14:m>
                <a:r>
                  <a:rPr lang="en-US" sz="1800" dirty="0">
                    <a:latin typeface="Calibri" panose="020F0502020204030204" pitchFamily="34" charset="0"/>
                    <a:cs typeface="Calibri" panose="020F0502020204030204" pitchFamily="34" charset="0"/>
                  </a:rPr>
                  <a:t>=1 if player </a:t>
                </a:r>
                <a14:m>
                  <m:oMath xmlns:m="http://schemas.openxmlformats.org/officeDocument/2006/math">
                    <m:r>
                      <a:rPr lang="en-US" sz="1800" i="1">
                        <a:latin typeface="Cambria Math" panose="02040503050406030204" pitchFamily="18" charset="0"/>
                        <a:cs typeface="Calibri" panose="020F0502020204030204" pitchFamily="34" charset="0"/>
                      </a:rPr>
                      <m:t>𝑖</m:t>
                    </m:r>
                  </m:oMath>
                </a14:m>
                <a:r>
                  <a:rPr lang="en-US" sz="1800" dirty="0">
                    <a:latin typeface="Calibri" panose="020F0502020204030204" pitchFamily="34" charset="0"/>
                    <a:cs typeface="Calibri" panose="020F0502020204030204" pitchFamily="34" charset="0"/>
                  </a:rPr>
                  <a:t> is a guard (else 0).  			</a:t>
                </a:r>
              </a:p>
            </p:txBody>
          </p:sp>
        </mc:Choice>
        <mc:Fallback xmlns="">
          <p:sp>
            <p:nvSpPr>
              <p:cNvPr id="3" name="Rectangle 2">
                <a:extLst>
                  <a:ext uri="{FF2B5EF4-FFF2-40B4-BE49-F238E27FC236}">
                    <a16:creationId xmlns:a16="http://schemas.microsoft.com/office/drawing/2014/main" id="{1EDCCC8E-FF99-E35C-DD3B-82A38C037224}"/>
                  </a:ext>
                </a:extLst>
              </p:cNvPr>
              <p:cNvSpPr>
                <a:spLocks noRot="1" noChangeAspect="1" noMove="1" noResize="1" noEditPoints="1" noAdjustHandles="1" noChangeArrowheads="1" noChangeShapeType="1" noTextEdit="1"/>
              </p:cNvSpPr>
              <p:nvPr/>
            </p:nvSpPr>
            <p:spPr>
              <a:xfrm>
                <a:off x="612512" y="2236254"/>
                <a:ext cx="8186931" cy="1710661"/>
              </a:xfrm>
              <a:prstGeom prst="rect">
                <a:avLst/>
              </a:prstGeom>
              <a:blipFill>
                <a:blip r:embed="rId3"/>
                <a:stretch>
                  <a:fillRect l="-620" b="-5185"/>
                </a:stretch>
              </a:blipFill>
            </p:spPr>
            <p:txBody>
              <a:bodyPr/>
              <a:lstStyle/>
              <a:p>
                <a:r>
                  <a:rPr lang="en-US">
                    <a:noFill/>
                  </a:rPr>
                  <a:t> </a:t>
                </a:r>
              </a:p>
            </p:txBody>
          </p:sp>
        </mc:Fallback>
      </mc:AlternateContent>
    </p:spTree>
    <p:extLst>
      <p:ext uri="{BB962C8B-B14F-4D97-AF65-F5344CB8AC3E}">
        <p14:creationId xmlns:p14="http://schemas.microsoft.com/office/powerpoint/2010/main" val="400004091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III. Constructing the Constraints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4" name="Rectangle 3">
            <a:extLst>
              <a:ext uri="{FF2B5EF4-FFF2-40B4-BE49-F238E27FC236}">
                <a16:creationId xmlns:a16="http://schemas.microsoft.com/office/drawing/2014/main" id="{C1561DCD-B63E-09DA-BA88-AE0A4271AC35}"/>
              </a:ext>
            </a:extLst>
          </p:cNvPr>
          <p:cNvSpPr/>
          <p:nvPr/>
        </p:nvSpPr>
        <p:spPr>
          <a:xfrm>
            <a:off x="5155241" y="1199398"/>
            <a:ext cx="3206881" cy="82480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1600" dirty="0">
                <a:solidFill>
                  <a:schemeClr val="tx1"/>
                </a:solidFill>
              </a:rPr>
              <a:t>Team must </a:t>
            </a:r>
            <a:r>
              <a:rPr lang="en-US" sz="1600" u="sng" dirty="0">
                <a:solidFill>
                  <a:schemeClr val="tx1"/>
                </a:solidFill>
              </a:rPr>
              <a:t>obey size restriction</a:t>
            </a:r>
            <a:r>
              <a:rPr lang="en-US" sz="1600" dirty="0">
                <a:solidFill>
                  <a:schemeClr val="tx1"/>
                </a:solidFill>
              </a:rPr>
              <a:t> and have a sufficient mix of positions.</a:t>
            </a:r>
          </a:p>
        </p:txBody>
      </p:sp>
      <p:sp>
        <p:nvSpPr>
          <p:cNvPr id="8" name="Pentagon 7">
            <a:extLst>
              <a:ext uri="{FF2B5EF4-FFF2-40B4-BE49-F238E27FC236}">
                <a16:creationId xmlns:a16="http://schemas.microsoft.com/office/drawing/2014/main" id="{6C5B0672-4B64-526A-426C-2B2CE172A863}"/>
              </a:ext>
            </a:extLst>
          </p:cNvPr>
          <p:cNvSpPr/>
          <p:nvPr/>
        </p:nvSpPr>
        <p:spPr>
          <a:xfrm>
            <a:off x="1864054" y="1199908"/>
            <a:ext cx="3633773" cy="824804"/>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1600" dirty="0"/>
              <a:t>What are the logical constraints that must be obeyed in any proposed solution?</a:t>
            </a:r>
          </a:p>
        </p:txBody>
      </p:sp>
      <p:sp>
        <p:nvSpPr>
          <p:cNvPr id="9" name="Pentagon 8">
            <a:extLst>
              <a:ext uri="{FF2B5EF4-FFF2-40B4-BE49-F238E27FC236}">
                <a16:creationId xmlns:a16="http://schemas.microsoft.com/office/drawing/2014/main" id="{821B31C6-1170-5DD6-DD23-4FFE67FE9417}"/>
              </a:ext>
            </a:extLst>
          </p:cNvPr>
          <p:cNvSpPr/>
          <p:nvPr/>
        </p:nvSpPr>
        <p:spPr>
          <a:xfrm>
            <a:off x="579743" y="1202096"/>
            <a:ext cx="1514100" cy="823126"/>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b="1" dirty="0">
                <a:solidFill>
                  <a:prstClr val="white"/>
                </a:solidFill>
              </a:rPr>
              <a:t>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EDCCC8E-FF99-E35C-DD3B-82A38C037224}"/>
                  </a:ext>
                </a:extLst>
              </p:cNvPr>
              <p:cNvSpPr/>
              <p:nvPr/>
            </p:nvSpPr>
            <p:spPr>
              <a:xfrm>
                <a:off x="612512" y="2236254"/>
                <a:ext cx="8186931" cy="1780039"/>
              </a:xfrm>
              <a:prstGeom prst="rect">
                <a:avLst/>
              </a:prstGeom>
            </p:spPr>
            <p:txBody>
              <a:bodyPr wrap="square">
                <a:spAutoFit/>
              </a:bodyPr>
              <a:lstStyle/>
              <a:p>
                <a:pPr>
                  <a:lnSpc>
                    <a:spcPct val="150000"/>
                  </a:lnSpc>
                </a:pPr>
                <a:r>
                  <a:rPr lang="en-US" sz="1800" b="1" dirty="0">
                    <a:latin typeface="Calibri" panose="020F0502020204030204" pitchFamily="34" charset="0"/>
                    <a:cs typeface="Calibri" panose="020F0502020204030204" pitchFamily="34" charset="0"/>
                  </a:rPr>
                  <a:t>For the 12-man roster, we want at least G guards, F forwards, and C centers. </a:t>
                </a:r>
              </a:p>
              <a:p>
                <a:pPr>
                  <a:lnSpc>
                    <a:spcPct val="150000"/>
                  </a:lnSpc>
                </a:pPr>
                <a:r>
                  <a:rPr lang="en-US" sz="1800" b="1" dirty="0">
                    <a:latin typeface="Calibri" panose="020F0502020204030204" pitchFamily="34" charset="0"/>
                    <a:cs typeface="Calibri" panose="020F0502020204030204" pitchFamily="34" charset="0"/>
                  </a:rPr>
                  <a:t>Guards: </a:t>
                </a:r>
                <a:r>
                  <a:rPr lang="en-US" sz="180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𝑔</m:t>
                        </m:r>
                      </m:e>
                      <m:sub>
                        <m:r>
                          <a:rPr lang="en-US" sz="1800" i="1">
                            <a:latin typeface="Cambria Math" panose="02040503050406030204" pitchFamily="18" charset="0"/>
                            <a:cs typeface="Calibri" panose="020F0502020204030204" pitchFamily="34" charset="0"/>
                          </a:rPr>
                          <m:t>𝑖</m:t>
                        </m:r>
                      </m:sub>
                    </m:sSub>
                  </m:oMath>
                </a14:m>
                <a:r>
                  <a:rPr lang="en-US" sz="1800" dirty="0">
                    <a:latin typeface="Calibri" panose="020F0502020204030204" pitchFamily="34" charset="0"/>
                    <a:cs typeface="Calibri" panose="020F0502020204030204" pitchFamily="34" charset="0"/>
                  </a:rPr>
                  <a:t>=1 if player </a:t>
                </a:r>
                <a14:m>
                  <m:oMath xmlns:m="http://schemas.openxmlformats.org/officeDocument/2006/math">
                    <m:r>
                      <a:rPr lang="en-US" sz="1800" i="1">
                        <a:latin typeface="Cambria Math" panose="02040503050406030204" pitchFamily="18" charset="0"/>
                        <a:cs typeface="Calibri" panose="020F0502020204030204" pitchFamily="34" charset="0"/>
                      </a:rPr>
                      <m:t>𝑖</m:t>
                    </m:r>
                  </m:oMath>
                </a14:m>
                <a:r>
                  <a:rPr lang="en-US" sz="1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1800" i="1">
                            <a:latin typeface="Cambria Math" panose="02040503050406030204" pitchFamily="18" charset="0"/>
                            <a:cs typeface="Calibri" panose="020F0502020204030204" pitchFamily="34" charset="0"/>
                          </a:rPr>
                        </m:ctrlPr>
                      </m:naryPr>
                      <m:sub>
                        <m:r>
                          <m:rPr>
                            <m:brk m:alnAt="23"/>
                          </m:rPr>
                          <a:rPr lang="en-US" sz="1800" i="1">
                            <a:latin typeface="Cambria Math" panose="02040503050406030204" pitchFamily="18" charset="0"/>
                            <a:cs typeface="Calibri" panose="020F0502020204030204" pitchFamily="34" charset="0"/>
                          </a:rPr>
                          <m:t>𝑖</m:t>
                        </m:r>
                        <m:r>
                          <a:rPr lang="en-US" sz="1800" i="1">
                            <a:latin typeface="Cambria Math" panose="02040503050406030204" pitchFamily="18" charset="0"/>
                            <a:cs typeface="Calibri" panose="020F0502020204030204" pitchFamily="34" charset="0"/>
                          </a:rPr>
                          <m:t>=1</m:t>
                        </m:r>
                      </m:sub>
                      <m:sup>
                        <m:r>
                          <a:rPr lang="en-US" sz="1800" i="1">
                            <a:latin typeface="Cambria Math" panose="02040503050406030204" pitchFamily="18" charset="0"/>
                            <a:cs typeface="Calibri" panose="020F0502020204030204" pitchFamily="34" charset="0"/>
                          </a:rPr>
                          <m:t>200</m:t>
                        </m:r>
                      </m:sup>
                      <m:e>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𝑔</m:t>
                            </m:r>
                          </m:e>
                          <m:sub>
                            <m:r>
                              <a:rPr lang="en-US" sz="1800" i="1">
                                <a:latin typeface="Cambria Math" panose="02040503050406030204" pitchFamily="18" charset="0"/>
                                <a:cs typeface="Calibri" panose="020F0502020204030204" pitchFamily="34" charset="0"/>
                              </a:rPr>
                              <m:t>𝑖</m:t>
                            </m:r>
                          </m:sub>
                        </m:sSub>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𝑥</m:t>
                            </m:r>
                          </m:e>
                          <m:sub>
                            <m:r>
                              <a:rPr lang="en-US" sz="1800" i="1">
                                <a:latin typeface="Cambria Math" panose="02040503050406030204" pitchFamily="18" charset="0"/>
                                <a:cs typeface="Calibri" panose="020F0502020204030204" pitchFamily="34" charset="0"/>
                              </a:rPr>
                              <m:t>𝑖</m:t>
                            </m:r>
                          </m:sub>
                        </m:sSub>
                      </m:e>
                    </m:nary>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𝐺</m:t>
                    </m:r>
                  </m:oMath>
                </a14:m>
                <a:endParaRPr lang="en-US" sz="1800" dirty="0">
                  <a:latin typeface="Calibri" panose="020F0502020204030204" pitchFamily="34" charset="0"/>
                  <a:cs typeface="Calibri" panose="020F0502020204030204" pitchFamily="34" charset="0"/>
                </a:endParaRPr>
              </a:p>
              <a:p>
                <a:pPr>
                  <a:lnSpc>
                    <a:spcPct val="150000"/>
                  </a:lnSpc>
                </a:pPr>
                <a:r>
                  <a:rPr lang="en-US" sz="1800" b="1" dirty="0">
                    <a:latin typeface="Calibri" panose="020F0502020204030204" pitchFamily="34" charset="0"/>
                    <a:cs typeface="Calibri" panose="020F0502020204030204" pitchFamily="34" charset="0"/>
                  </a:rPr>
                  <a:t>Forwards: </a:t>
                </a:r>
                <a:r>
                  <a:rPr lang="en-US" sz="180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𝑓</m:t>
                        </m:r>
                      </m:e>
                      <m:sub>
                        <m:r>
                          <a:rPr lang="en-US" sz="1800" i="1">
                            <a:latin typeface="Cambria Math" panose="02040503050406030204" pitchFamily="18" charset="0"/>
                            <a:cs typeface="Calibri" panose="020F0502020204030204" pitchFamily="34" charset="0"/>
                          </a:rPr>
                          <m:t>𝑖</m:t>
                        </m:r>
                      </m:sub>
                    </m:sSub>
                  </m:oMath>
                </a14:m>
                <a:r>
                  <a:rPr lang="en-US" sz="1800" dirty="0">
                    <a:latin typeface="Calibri" panose="020F0502020204030204" pitchFamily="34" charset="0"/>
                    <a:cs typeface="Calibri" panose="020F0502020204030204" pitchFamily="34" charset="0"/>
                  </a:rPr>
                  <a:t>=1 if player </a:t>
                </a:r>
                <a14:m>
                  <m:oMath xmlns:m="http://schemas.openxmlformats.org/officeDocument/2006/math">
                    <m:r>
                      <a:rPr lang="en-US" sz="1800" i="1">
                        <a:latin typeface="Cambria Math" panose="02040503050406030204" pitchFamily="18" charset="0"/>
                        <a:cs typeface="Calibri" panose="020F0502020204030204" pitchFamily="34" charset="0"/>
                      </a:rPr>
                      <m:t>𝑖</m:t>
                    </m:r>
                  </m:oMath>
                </a14:m>
                <a:r>
                  <a:rPr lang="en-US" sz="1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1800" i="1">
                            <a:latin typeface="Cambria Math" panose="02040503050406030204" pitchFamily="18" charset="0"/>
                            <a:cs typeface="Calibri" panose="020F0502020204030204" pitchFamily="34" charset="0"/>
                          </a:rPr>
                        </m:ctrlPr>
                      </m:naryPr>
                      <m:sub>
                        <m:r>
                          <m:rPr>
                            <m:brk m:alnAt="23"/>
                          </m:rPr>
                          <a:rPr lang="en-US" sz="1800" i="1">
                            <a:latin typeface="Cambria Math" panose="02040503050406030204" pitchFamily="18" charset="0"/>
                            <a:cs typeface="Calibri" panose="020F0502020204030204" pitchFamily="34" charset="0"/>
                          </a:rPr>
                          <m:t>𝑖</m:t>
                        </m:r>
                        <m:r>
                          <a:rPr lang="en-US" sz="1800" i="1">
                            <a:latin typeface="Cambria Math" panose="02040503050406030204" pitchFamily="18" charset="0"/>
                            <a:cs typeface="Calibri" panose="020F0502020204030204" pitchFamily="34" charset="0"/>
                          </a:rPr>
                          <m:t>=1</m:t>
                        </m:r>
                      </m:sub>
                      <m:sup>
                        <m:r>
                          <a:rPr lang="en-US" sz="1800" i="1">
                            <a:latin typeface="Cambria Math" panose="02040503050406030204" pitchFamily="18" charset="0"/>
                            <a:cs typeface="Calibri" panose="020F0502020204030204" pitchFamily="34" charset="0"/>
                          </a:rPr>
                          <m:t>200</m:t>
                        </m:r>
                      </m:sup>
                      <m:e>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𝑓</m:t>
                            </m:r>
                          </m:e>
                          <m:sub>
                            <m:r>
                              <a:rPr lang="en-US" sz="1800" i="1">
                                <a:latin typeface="Cambria Math" panose="02040503050406030204" pitchFamily="18" charset="0"/>
                                <a:cs typeface="Calibri" panose="020F0502020204030204" pitchFamily="34" charset="0"/>
                              </a:rPr>
                              <m:t>𝑖</m:t>
                            </m:r>
                          </m:sub>
                        </m:sSub>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𝑥</m:t>
                            </m:r>
                          </m:e>
                          <m:sub>
                            <m:r>
                              <a:rPr lang="en-US" sz="1800" i="1">
                                <a:latin typeface="Cambria Math" panose="02040503050406030204" pitchFamily="18" charset="0"/>
                                <a:cs typeface="Calibri" panose="020F0502020204030204" pitchFamily="34" charset="0"/>
                              </a:rPr>
                              <m:t>𝑖</m:t>
                            </m:r>
                          </m:sub>
                        </m:sSub>
                      </m:e>
                    </m:nary>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𝐹</m:t>
                    </m:r>
                  </m:oMath>
                </a14:m>
                <a:endParaRPr lang="en-US" sz="1800" dirty="0">
                  <a:latin typeface="Calibri" panose="020F0502020204030204" pitchFamily="34" charset="0"/>
                  <a:cs typeface="Calibri" panose="020F0502020204030204" pitchFamily="34" charset="0"/>
                </a:endParaRPr>
              </a:p>
              <a:p>
                <a:pPr>
                  <a:lnSpc>
                    <a:spcPct val="150000"/>
                  </a:lnSpc>
                </a:pPr>
                <a:r>
                  <a:rPr lang="en-US" sz="1800" b="1" dirty="0">
                    <a:latin typeface="Calibri" panose="020F0502020204030204" pitchFamily="34" charset="0"/>
                    <a:cs typeface="Calibri" panose="020F0502020204030204" pitchFamily="34" charset="0"/>
                  </a:rPr>
                  <a:t>Centers: </a:t>
                </a:r>
                <a:r>
                  <a:rPr lang="en-US" sz="1800" dirty="0">
                    <a:latin typeface="Calibri" panose="020F0502020204030204" pitchFamily="34" charset="0"/>
                    <a:cs typeface="Calibri" panose="020F0502020204030204" pitchFamily="34" charset="0"/>
                  </a:rPr>
                  <a:t>Let </a:t>
                </a:r>
                <a14:m>
                  <m:oMath xmlns:m="http://schemas.openxmlformats.org/officeDocument/2006/math">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𝑐</m:t>
                        </m:r>
                      </m:e>
                      <m:sub>
                        <m:r>
                          <a:rPr lang="en-US" sz="1800" i="1">
                            <a:latin typeface="Cambria Math" panose="02040503050406030204" pitchFamily="18" charset="0"/>
                            <a:cs typeface="Calibri" panose="020F0502020204030204" pitchFamily="34" charset="0"/>
                          </a:rPr>
                          <m:t>𝑖</m:t>
                        </m:r>
                      </m:sub>
                    </m:sSub>
                  </m:oMath>
                </a14:m>
                <a:r>
                  <a:rPr lang="en-US" sz="1800" dirty="0">
                    <a:latin typeface="Calibri" panose="020F0502020204030204" pitchFamily="34" charset="0"/>
                    <a:cs typeface="Calibri" panose="020F0502020204030204" pitchFamily="34" charset="0"/>
                  </a:rPr>
                  <a:t>=1 if player </a:t>
                </a:r>
                <a14:m>
                  <m:oMath xmlns:m="http://schemas.openxmlformats.org/officeDocument/2006/math">
                    <m:r>
                      <a:rPr lang="en-US" sz="1800" i="1">
                        <a:latin typeface="Cambria Math" panose="02040503050406030204" pitchFamily="18" charset="0"/>
                        <a:cs typeface="Calibri" panose="020F0502020204030204" pitchFamily="34" charset="0"/>
                      </a:rPr>
                      <m:t>𝑖</m:t>
                    </m:r>
                  </m:oMath>
                </a14:m>
                <a:r>
                  <a:rPr lang="en-US" sz="18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1800" i="1">
                            <a:latin typeface="Cambria Math" panose="02040503050406030204" pitchFamily="18" charset="0"/>
                            <a:cs typeface="Calibri" panose="020F0502020204030204" pitchFamily="34" charset="0"/>
                          </a:rPr>
                        </m:ctrlPr>
                      </m:naryPr>
                      <m:sub>
                        <m:r>
                          <m:rPr>
                            <m:brk m:alnAt="23"/>
                          </m:rPr>
                          <a:rPr lang="en-US" sz="1800" i="1">
                            <a:latin typeface="Cambria Math" panose="02040503050406030204" pitchFamily="18" charset="0"/>
                            <a:cs typeface="Calibri" panose="020F0502020204030204" pitchFamily="34" charset="0"/>
                          </a:rPr>
                          <m:t>𝑖</m:t>
                        </m:r>
                        <m:r>
                          <a:rPr lang="en-US" sz="1800" i="1">
                            <a:latin typeface="Cambria Math" panose="02040503050406030204" pitchFamily="18" charset="0"/>
                            <a:cs typeface="Calibri" panose="020F0502020204030204" pitchFamily="34" charset="0"/>
                          </a:rPr>
                          <m:t>=1</m:t>
                        </m:r>
                      </m:sub>
                      <m:sup>
                        <m:r>
                          <a:rPr lang="en-US" sz="1800" i="1">
                            <a:latin typeface="Cambria Math" panose="02040503050406030204" pitchFamily="18" charset="0"/>
                            <a:cs typeface="Calibri" panose="020F0502020204030204" pitchFamily="34" charset="0"/>
                          </a:rPr>
                          <m:t>200</m:t>
                        </m:r>
                      </m:sup>
                      <m:e>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𝑐</m:t>
                            </m:r>
                          </m:e>
                          <m:sub>
                            <m:r>
                              <a:rPr lang="en-US" sz="1800" i="1">
                                <a:latin typeface="Cambria Math" panose="02040503050406030204" pitchFamily="18" charset="0"/>
                                <a:cs typeface="Calibri" panose="020F0502020204030204" pitchFamily="34" charset="0"/>
                              </a:rPr>
                              <m:t>𝑖</m:t>
                            </m:r>
                          </m:sub>
                        </m:sSub>
                        <m:sSub>
                          <m:sSubPr>
                            <m:ctrlPr>
                              <a:rPr lang="en-US" sz="1800" i="1">
                                <a:latin typeface="Cambria Math" panose="02040503050406030204" pitchFamily="18" charset="0"/>
                                <a:cs typeface="Calibri" panose="020F0502020204030204" pitchFamily="34" charset="0"/>
                              </a:rPr>
                            </m:ctrlPr>
                          </m:sSubPr>
                          <m:e>
                            <m:r>
                              <a:rPr lang="en-US" sz="1800" i="1">
                                <a:latin typeface="Cambria Math" panose="02040503050406030204" pitchFamily="18" charset="0"/>
                                <a:cs typeface="Calibri" panose="020F0502020204030204" pitchFamily="34" charset="0"/>
                              </a:rPr>
                              <m:t>𝑥</m:t>
                            </m:r>
                          </m:e>
                          <m:sub>
                            <m:r>
                              <a:rPr lang="en-US" sz="1800" i="1">
                                <a:latin typeface="Cambria Math" panose="02040503050406030204" pitchFamily="18" charset="0"/>
                                <a:cs typeface="Calibri" panose="020F0502020204030204" pitchFamily="34" charset="0"/>
                              </a:rPr>
                              <m:t>𝑖</m:t>
                            </m:r>
                          </m:sub>
                        </m:sSub>
                      </m:e>
                    </m:nary>
                    <m:r>
                      <a:rPr lang="en-US" sz="1800" i="1">
                        <a:latin typeface="Cambria Math" panose="02040503050406030204" pitchFamily="18" charset="0"/>
                        <a:cs typeface="Calibri" panose="020F0502020204030204" pitchFamily="34" charset="0"/>
                      </a:rPr>
                      <m:t>≥</m:t>
                    </m:r>
                    <m:r>
                      <a:rPr lang="en-US" sz="1800" i="1">
                        <a:latin typeface="Cambria Math" panose="02040503050406030204" pitchFamily="18" charset="0"/>
                        <a:cs typeface="Calibri" panose="020F0502020204030204" pitchFamily="34" charset="0"/>
                      </a:rPr>
                      <m:t>𝐶</m:t>
                    </m:r>
                  </m:oMath>
                </a14:m>
                <a:endParaRPr lang="en-US" sz="1800" dirty="0">
                  <a:latin typeface="Calibri" panose="020F0502020204030204" pitchFamily="34"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1EDCCC8E-FF99-E35C-DD3B-82A38C037224}"/>
                  </a:ext>
                </a:extLst>
              </p:cNvPr>
              <p:cNvSpPr>
                <a:spLocks noRot="1" noChangeAspect="1" noMove="1" noResize="1" noEditPoints="1" noAdjustHandles="1" noChangeArrowheads="1" noChangeShapeType="1" noTextEdit="1"/>
              </p:cNvSpPr>
              <p:nvPr/>
            </p:nvSpPr>
            <p:spPr>
              <a:xfrm>
                <a:off x="612512" y="2236254"/>
                <a:ext cx="8186931" cy="1780039"/>
              </a:xfrm>
              <a:prstGeom prst="rect">
                <a:avLst/>
              </a:prstGeom>
              <a:blipFill>
                <a:blip r:embed="rId3"/>
                <a:stretch>
                  <a:fillRect l="-620" b="-34752"/>
                </a:stretch>
              </a:blipFill>
            </p:spPr>
            <p:txBody>
              <a:bodyPr/>
              <a:lstStyle/>
              <a:p>
                <a:r>
                  <a:rPr lang="en-US">
                    <a:noFill/>
                  </a:rPr>
                  <a:t> </a:t>
                </a:r>
              </a:p>
            </p:txBody>
          </p:sp>
        </mc:Fallback>
      </mc:AlternateContent>
    </p:spTree>
    <p:extLst>
      <p:ext uri="{BB962C8B-B14F-4D97-AF65-F5344CB8AC3E}">
        <p14:creationId xmlns:p14="http://schemas.microsoft.com/office/powerpoint/2010/main" val="37174526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8564257"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MIO offers a flexible decision framework</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1EDCCC8E-FF99-E35C-DD3B-82A38C037224}"/>
              </a:ext>
            </a:extLst>
          </p:cNvPr>
          <p:cNvSpPr/>
          <p:nvPr/>
        </p:nvSpPr>
        <p:spPr>
          <a:xfrm>
            <a:off x="579743" y="987344"/>
            <a:ext cx="8186931" cy="1846659"/>
          </a:xfrm>
          <a:prstGeom prst="rect">
            <a:avLst/>
          </a:prstGeom>
        </p:spPr>
        <p:txBody>
          <a:bodyPr wrap="square">
            <a:spAutoFit/>
          </a:bodyPr>
          <a:lstStyle/>
          <a:p>
            <a:r>
              <a:rPr lang="en-US" sz="1800" b="1" dirty="0">
                <a:latin typeface="Calibri" panose="020F0502020204030204" pitchFamily="34" charset="0"/>
                <a:cs typeface="Calibri" panose="020F0502020204030204" pitchFamily="34" charset="0"/>
              </a:rPr>
              <a:t>Incorporating new constraints:</a:t>
            </a:r>
          </a:p>
          <a:p>
            <a:pPr marL="285750" lvl="1"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NBA Team Diversity</a:t>
            </a:r>
            <a:r>
              <a:rPr lang="en-US" sz="1600" dirty="0">
                <a:latin typeface="Calibri" panose="020F0502020204030204" pitchFamily="34" charset="0"/>
                <a:cs typeface="Calibri" panose="020F0502020204030204" pitchFamily="34" charset="0"/>
              </a:rPr>
              <a:t>: Ensure that at least 5 distinct teams are represented on the roster. </a:t>
            </a:r>
          </a:p>
          <a:p>
            <a:pPr marL="285750" lvl="1"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Injury Adjustments</a:t>
            </a:r>
            <a:r>
              <a:rPr lang="en-US" sz="1600" dirty="0">
                <a:latin typeface="Calibri" panose="020F0502020204030204" pitchFamily="34" charset="0"/>
                <a:cs typeface="Calibri" panose="020F0502020204030204" pitchFamily="34" charset="0"/>
              </a:rPr>
              <a:t>: If a player becomes injured, we can force his decision variable to be 0 in the constraints.</a:t>
            </a:r>
          </a:p>
          <a:p>
            <a:pPr marL="285750" lvl="1"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Team capabilities</a:t>
            </a:r>
            <a:r>
              <a:rPr lang="en-US" sz="16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p:txBody>
      </p:sp>
    </p:spTree>
    <p:extLst>
      <p:ext uri="{BB962C8B-B14F-4D97-AF65-F5344CB8AC3E}">
        <p14:creationId xmlns:p14="http://schemas.microsoft.com/office/powerpoint/2010/main" val="32777478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8564257"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MIO offers a flexible decision framework</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1EDCCC8E-FF99-E35C-DD3B-82A38C037224}"/>
              </a:ext>
            </a:extLst>
          </p:cNvPr>
          <p:cNvSpPr/>
          <p:nvPr/>
        </p:nvSpPr>
        <p:spPr>
          <a:xfrm>
            <a:off x="579743" y="987344"/>
            <a:ext cx="8186931" cy="2954655"/>
          </a:xfrm>
          <a:prstGeom prst="rect">
            <a:avLst/>
          </a:prstGeom>
        </p:spPr>
        <p:txBody>
          <a:bodyPr wrap="square">
            <a:spAutoFit/>
          </a:bodyPr>
          <a:lstStyle/>
          <a:p>
            <a:r>
              <a:rPr lang="en-US" sz="1800" b="1" dirty="0">
                <a:latin typeface="Calibri" panose="020F0502020204030204" pitchFamily="34" charset="0"/>
                <a:cs typeface="Calibri" panose="020F0502020204030204" pitchFamily="34" charset="0"/>
              </a:rPr>
              <a:t>Incorporating new constraints:</a:t>
            </a:r>
          </a:p>
          <a:p>
            <a:pPr marL="285750" lvl="1"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NBA Team Diversity</a:t>
            </a:r>
            <a:r>
              <a:rPr lang="en-US" sz="1600" dirty="0">
                <a:latin typeface="Calibri" panose="020F0502020204030204" pitchFamily="34" charset="0"/>
                <a:cs typeface="Calibri" panose="020F0502020204030204" pitchFamily="34" charset="0"/>
              </a:rPr>
              <a:t>: Ensure that at least 5 distinct teams are represented on the roster. </a:t>
            </a:r>
          </a:p>
          <a:p>
            <a:pPr marL="285750" lvl="1"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Injury Adjustments</a:t>
            </a:r>
            <a:r>
              <a:rPr lang="en-US" sz="1600" dirty="0">
                <a:latin typeface="Calibri" panose="020F0502020204030204" pitchFamily="34" charset="0"/>
                <a:cs typeface="Calibri" panose="020F0502020204030204" pitchFamily="34" charset="0"/>
              </a:rPr>
              <a:t>: If a player becomes injured, we can force his decision variable to be 0 in the constraints.</a:t>
            </a:r>
          </a:p>
          <a:p>
            <a:pPr marL="285750" lvl="1"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Team capabilities</a:t>
            </a:r>
            <a:r>
              <a:rPr lang="en-US" sz="16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1800" b="1" dirty="0">
                <a:latin typeface="Calibri" panose="020F0502020204030204" pitchFamily="34" charset="0"/>
                <a:cs typeface="Calibri" panose="020F0502020204030204" pitchFamily="34" charset="0"/>
              </a:rPr>
              <a:t>Considering other objectives: </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term to the objective (to be balanced with performance).</a:t>
            </a:r>
          </a:p>
        </p:txBody>
      </p:sp>
    </p:spTree>
    <p:extLst>
      <p:ext uri="{BB962C8B-B14F-4D97-AF65-F5344CB8AC3E}">
        <p14:creationId xmlns:p14="http://schemas.microsoft.com/office/powerpoint/2010/main" val="36860642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8564257"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MIO offers a flexible decision framework</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1EDCCC8E-FF99-E35C-DD3B-82A38C037224}"/>
              </a:ext>
            </a:extLst>
          </p:cNvPr>
          <p:cNvSpPr/>
          <p:nvPr/>
        </p:nvSpPr>
        <p:spPr>
          <a:xfrm>
            <a:off x="579743" y="987344"/>
            <a:ext cx="8186931" cy="4352345"/>
          </a:xfrm>
          <a:prstGeom prst="rect">
            <a:avLst/>
          </a:prstGeom>
        </p:spPr>
        <p:txBody>
          <a:bodyPr wrap="square">
            <a:spAutoFit/>
          </a:bodyPr>
          <a:lstStyle/>
          <a:p>
            <a:r>
              <a:rPr lang="en-US" sz="1800" b="1" dirty="0">
                <a:latin typeface="Calibri" panose="020F0502020204030204" pitchFamily="34" charset="0"/>
                <a:cs typeface="Calibri" panose="020F0502020204030204" pitchFamily="34" charset="0"/>
              </a:rPr>
              <a:t>Incorporating new constraints:</a:t>
            </a:r>
          </a:p>
          <a:p>
            <a:pPr marL="285750" lvl="1"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NBA Team Diversity</a:t>
            </a:r>
            <a:r>
              <a:rPr lang="en-US" sz="1600" dirty="0">
                <a:latin typeface="Calibri" panose="020F0502020204030204" pitchFamily="34" charset="0"/>
                <a:cs typeface="Calibri" panose="020F0502020204030204" pitchFamily="34" charset="0"/>
              </a:rPr>
              <a:t>: Ensure that at least 5 distinct teams are represented on the roster. </a:t>
            </a:r>
          </a:p>
          <a:p>
            <a:pPr marL="285750" lvl="1"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Injury Adjustments</a:t>
            </a:r>
            <a:r>
              <a:rPr lang="en-US" sz="1600" dirty="0">
                <a:latin typeface="Calibri" panose="020F0502020204030204" pitchFamily="34" charset="0"/>
                <a:cs typeface="Calibri" panose="020F0502020204030204" pitchFamily="34" charset="0"/>
              </a:rPr>
              <a:t>: If a player becomes injured, we can force his decision variable to be 0 in the constraints.</a:t>
            </a:r>
          </a:p>
          <a:p>
            <a:pPr marL="285750" lvl="1" indent="-285750">
              <a:buFont typeface="Arial" panose="020B0604020202020204" pitchFamily="34" charset="0"/>
              <a:buChar char="•"/>
            </a:pPr>
            <a:r>
              <a:rPr lang="en-US" sz="1600" i="1" dirty="0">
                <a:latin typeface="Calibri" panose="020F0502020204030204" pitchFamily="34" charset="0"/>
                <a:cs typeface="Calibri" panose="020F0502020204030204" pitchFamily="34" charset="0"/>
              </a:rPr>
              <a:t>Team capabilities</a:t>
            </a:r>
            <a:r>
              <a:rPr lang="en-US" sz="16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1800" b="1" dirty="0">
                <a:latin typeface="Calibri" panose="020F0502020204030204" pitchFamily="34" charset="0"/>
                <a:cs typeface="Calibri" panose="020F0502020204030204" pitchFamily="34" charset="0"/>
              </a:rPr>
              <a:t>Considering other objectives: </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term to the objective (to be balanced with performance).</a:t>
            </a:r>
          </a:p>
          <a:p>
            <a:r>
              <a:rPr lang="en-US" sz="1800" b="1" dirty="0">
                <a:latin typeface="Calibri" panose="020F0502020204030204" pitchFamily="34" charset="0"/>
                <a:cs typeface="Calibri" panose="020F0502020204030204" pitchFamily="34" charset="0"/>
              </a:rPr>
              <a:t>Capturing interactions between players: </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Certain people play better when in a pair than on their own, so we may want to add constraints that the players must always appear together (or conversely, cannot both be on the team).</a:t>
            </a:r>
          </a:p>
          <a:p>
            <a:pPr>
              <a:lnSpc>
                <a:spcPct val="150000"/>
              </a:lnSpc>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608948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8564257"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i="0" u="none" strike="noStrike" cap="none" dirty="0">
                <a:solidFill>
                  <a:srgbClr val="071F45"/>
                </a:solidFill>
                <a:latin typeface="Century Gothic"/>
                <a:ea typeface="Century Gothic"/>
                <a:cs typeface="Century Gothic"/>
                <a:sym typeface="Century Gothic"/>
              </a:rPr>
              <a:t>Main Takeaways</a:t>
            </a: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3" name="Rectangle 2">
            <a:extLst>
              <a:ext uri="{FF2B5EF4-FFF2-40B4-BE49-F238E27FC236}">
                <a16:creationId xmlns:a16="http://schemas.microsoft.com/office/drawing/2014/main" id="{1EDCCC8E-FF99-E35C-DD3B-82A38C037224}"/>
              </a:ext>
            </a:extLst>
          </p:cNvPr>
          <p:cNvSpPr/>
          <p:nvPr/>
        </p:nvSpPr>
        <p:spPr>
          <a:xfrm>
            <a:off x="4094922" y="987344"/>
            <a:ext cx="4671752" cy="3693319"/>
          </a:xfrm>
          <a:prstGeom prst="rect">
            <a:avLst/>
          </a:prstGeom>
        </p:spPr>
        <p:txBody>
          <a:bodyPr wrap="square">
            <a:spAutoFit/>
          </a:bodyPr>
          <a:lstStyle/>
          <a:p>
            <a:pPr marL="285750" indent="-285750">
              <a:buFont typeface="Arial" panose="020B0604020202020204" pitchFamily="34" charset="0"/>
              <a:buChar char="•"/>
            </a:pPr>
            <a:r>
              <a:rPr lang="en-US" sz="1800" b="1" dirty="0">
                <a:latin typeface="Calibri" panose="020F0502020204030204" pitchFamily="34" charset="0"/>
                <a:cs typeface="Calibri" panose="020F0502020204030204" pitchFamily="34" charset="0"/>
              </a:rPr>
              <a:t>Mixed-Integer Optimization (MIO) </a:t>
            </a:r>
            <a:r>
              <a:rPr lang="en-US" sz="1800" dirty="0">
                <a:latin typeface="Calibri" panose="020F0502020204030204" pitchFamily="34" charset="0"/>
                <a:cs typeface="Calibri" panose="020F0502020204030204" pitchFamily="34" charset="0"/>
              </a:rPr>
              <a:t>is a powerful tool for modeling real-world decision problems and offering objective solutions. </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The biggest challenge of MIO is </a:t>
            </a:r>
            <a:r>
              <a:rPr lang="en-US" sz="1800" b="1" dirty="0">
                <a:latin typeface="Calibri" panose="020F0502020204030204" pitchFamily="34" charset="0"/>
                <a:cs typeface="Calibri" panose="020F0502020204030204" pitchFamily="34" charset="0"/>
              </a:rPr>
              <a:t>defining and quantifying the problem</a:t>
            </a:r>
            <a:r>
              <a:rPr lang="en-US" sz="1800" dirty="0">
                <a:latin typeface="Calibri" panose="020F0502020204030204" pitchFamily="34" charset="0"/>
                <a:cs typeface="Calibri" panose="020F0502020204030204" pitchFamily="34" charset="0"/>
              </a:rPr>
              <a:t>.</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Once a problem is formalized, Julia offers an </a:t>
            </a:r>
            <a:r>
              <a:rPr lang="en-US" sz="1800" b="1" dirty="0">
                <a:latin typeface="Calibri" panose="020F0502020204030204" pitchFamily="34" charset="0"/>
                <a:cs typeface="Calibri" panose="020F0502020204030204" pitchFamily="34" charset="0"/>
              </a:rPr>
              <a:t>easy-to-use interface </a:t>
            </a:r>
            <a:r>
              <a:rPr lang="en-US" sz="1800" dirty="0">
                <a:latin typeface="Calibri" panose="020F0502020204030204" pitchFamily="34" charset="0"/>
                <a:cs typeface="Calibri" panose="020F0502020204030204" pitchFamily="34" charset="0"/>
              </a:rPr>
              <a:t>that allows us to quickly solve large problems.</a:t>
            </a:r>
          </a:p>
          <a:p>
            <a:pPr marL="285750" indent="-285750">
              <a:buFont typeface="Arial" panose="020B0604020202020204" pitchFamily="34" charset="0"/>
              <a:buChar char="•"/>
            </a:pPr>
            <a:r>
              <a:rPr lang="en-US" sz="1800" dirty="0">
                <a:latin typeface="Calibri" panose="020F0502020204030204" pitchFamily="34" charset="0"/>
                <a:cs typeface="Calibri" panose="020F0502020204030204" pitchFamily="34" charset="0"/>
              </a:rPr>
              <a:t>MIO has a </a:t>
            </a:r>
            <a:r>
              <a:rPr lang="en-US" sz="1800" b="1" dirty="0">
                <a:latin typeface="Calibri" panose="020F0502020204030204" pitchFamily="34" charset="0"/>
                <a:cs typeface="Calibri" panose="020F0502020204030204" pitchFamily="34" charset="0"/>
              </a:rPr>
              <a:t>flexible framework </a:t>
            </a:r>
            <a:r>
              <a:rPr lang="en-US" sz="1800" dirty="0">
                <a:latin typeface="Calibri" panose="020F0502020204030204" pitchFamily="34" charset="0"/>
                <a:cs typeface="Calibri" panose="020F0502020204030204" pitchFamily="34" charset="0"/>
              </a:rPr>
              <a:t>that allows us to easily experiment with different objectives, constraints, and model parameters.</a:t>
            </a:r>
          </a:p>
        </p:txBody>
      </p:sp>
      <p:pic>
        <p:nvPicPr>
          <p:cNvPr id="2" name="Picture 1">
            <a:extLst>
              <a:ext uri="{FF2B5EF4-FFF2-40B4-BE49-F238E27FC236}">
                <a16:creationId xmlns:a16="http://schemas.microsoft.com/office/drawing/2014/main" id="{05AAD966-6922-F929-6D2B-3DE28833AE45}"/>
              </a:ext>
            </a:extLst>
          </p:cNvPr>
          <p:cNvPicPr>
            <a:picLocks noChangeAspect="1"/>
          </p:cNvPicPr>
          <p:nvPr/>
        </p:nvPicPr>
        <p:blipFill>
          <a:blip r:embed="rId3"/>
          <a:stretch>
            <a:fillRect/>
          </a:stretch>
        </p:blipFill>
        <p:spPr>
          <a:xfrm>
            <a:off x="1083019" y="1061841"/>
            <a:ext cx="2348748" cy="1509909"/>
          </a:xfrm>
          <a:prstGeom prst="rect">
            <a:avLst/>
          </a:prstGeom>
        </p:spPr>
      </p:pic>
      <p:pic>
        <p:nvPicPr>
          <p:cNvPr id="4" name="Picture 3">
            <a:extLst>
              <a:ext uri="{FF2B5EF4-FFF2-40B4-BE49-F238E27FC236}">
                <a16:creationId xmlns:a16="http://schemas.microsoft.com/office/drawing/2014/main" id="{E4DADB9F-EEF9-9E9E-35CA-C4EC2FBA9633}"/>
              </a:ext>
            </a:extLst>
          </p:cNvPr>
          <p:cNvPicPr>
            <a:picLocks noChangeAspect="1"/>
          </p:cNvPicPr>
          <p:nvPr/>
        </p:nvPicPr>
        <p:blipFill>
          <a:blip r:embed="rId4"/>
          <a:stretch>
            <a:fillRect/>
          </a:stretch>
        </p:blipFill>
        <p:spPr>
          <a:xfrm>
            <a:off x="493295" y="3273833"/>
            <a:ext cx="3528197" cy="1129023"/>
          </a:xfrm>
          <a:prstGeom prst="rect">
            <a:avLst/>
          </a:prstGeom>
        </p:spPr>
      </p:pic>
    </p:spTree>
    <p:extLst>
      <p:ext uri="{BB962C8B-B14F-4D97-AF65-F5344CB8AC3E}">
        <p14:creationId xmlns:p14="http://schemas.microsoft.com/office/powerpoint/2010/main" val="29246680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dirty="0">
                <a:solidFill>
                  <a:srgbClr val="071F45"/>
                </a:solidFill>
                <a:latin typeface="Century Gothic"/>
                <a:ea typeface="Century Gothic"/>
                <a:cs typeface="Century Gothic"/>
                <a:sym typeface="Century Gothic"/>
              </a:rPr>
              <a:t>What makes </a:t>
            </a:r>
            <a:r>
              <a:rPr lang="en-US" sz="2800" b="1" dirty="0">
                <a:solidFill>
                  <a:srgbClr val="071F45"/>
                </a:solidFill>
                <a:latin typeface="JuliaMono" panose="020B0609060300020004" pitchFamily="49" charset="-127"/>
                <a:ea typeface="JuliaMono" panose="020B0609060300020004" pitchFamily="49" charset="-127"/>
                <a:cs typeface="JuliaMono" panose="020B0609060300020004" pitchFamily="49" charset="-127"/>
                <a:sym typeface="Century Gothic"/>
              </a:rPr>
              <a:t>Julia</a:t>
            </a:r>
            <a:r>
              <a:rPr lang="en-US" sz="2800" b="1" dirty="0">
                <a:solidFill>
                  <a:srgbClr val="071F45"/>
                </a:solidFill>
                <a:latin typeface="Century Gothic"/>
                <a:ea typeface="Century Gothic"/>
                <a:cs typeface="Century Gothic"/>
                <a:sym typeface="Century Gothic"/>
              </a:rPr>
              <a:t> special?</a:t>
            </a:r>
            <a:endParaRPr sz="2800" b="1" i="0" u="none" strike="noStrike" cap="none" dirty="0">
              <a:solidFill>
                <a:srgbClr val="071F45"/>
              </a:solidFill>
              <a:latin typeface="Century Gothic"/>
              <a:ea typeface="Century Gothic"/>
              <a:cs typeface="Century Gothic"/>
              <a:sym typeface="Century Gothic"/>
            </a:endParaRP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6" name="Google Shape;299;p4">
            <a:extLst>
              <a:ext uri="{FF2B5EF4-FFF2-40B4-BE49-F238E27FC236}">
                <a16:creationId xmlns:a16="http://schemas.microsoft.com/office/drawing/2014/main" id="{F4B16788-9A10-E6EE-6A15-A13024203AEA}"/>
              </a:ext>
            </a:extLst>
          </p:cNvPr>
          <p:cNvSpPr txBox="1"/>
          <p:nvPr/>
        </p:nvSpPr>
        <p:spPr>
          <a:xfrm>
            <a:off x="487978" y="987344"/>
            <a:ext cx="8076279" cy="3370113"/>
          </a:xfrm>
          <a:prstGeom prst="rect">
            <a:avLst/>
          </a:prstGeom>
          <a:noFill/>
          <a:ln>
            <a:noFill/>
          </a:ln>
        </p:spPr>
        <p:txBody>
          <a:bodyPr spcFirstLastPara="1" wrap="square" lIns="91425" tIns="45700" rIns="91425" bIns="45700" anchor="t" anchorCtr="0">
            <a:spAutoFit/>
          </a:bodyPr>
          <a:lstStyle/>
          <a:p>
            <a:pPr marL="231775" lvl="0" indent="-225425">
              <a:lnSpc>
                <a:spcPct val="150000"/>
              </a:lnSpc>
              <a:buFont typeface="Arial" panose="020B0604020202020204" pitchFamily="34" charset="0"/>
              <a:buChar char="•"/>
            </a:pPr>
            <a:r>
              <a:rPr lang="en-US" b="1" dirty="0">
                <a:solidFill>
                  <a:srgbClr val="1B202F"/>
                </a:solidFill>
              </a:rPr>
              <a:t>High-level</a:t>
            </a:r>
            <a:r>
              <a:rPr lang="en-US" dirty="0">
                <a:solidFill>
                  <a:srgbClr val="1B202F"/>
                </a:solidFill>
              </a:rPr>
              <a:t> language: abstracts away e.g. memory usage</a:t>
            </a:r>
          </a:p>
          <a:p>
            <a:pPr marL="231775" lvl="0" indent="-225425">
              <a:lnSpc>
                <a:spcPct val="150000"/>
              </a:lnSpc>
              <a:buFont typeface="Arial" panose="020B0604020202020204" pitchFamily="34" charset="0"/>
              <a:buChar char="•"/>
            </a:pPr>
            <a:r>
              <a:rPr lang="en-US" b="1" dirty="0">
                <a:solidFill>
                  <a:srgbClr val="1B202F"/>
                </a:solidFill>
              </a:rPr>
              <a:t>Dynamic</a:t>
            </a:r>
            <a:r>
              <a:rPr lang="en-US" dirty="0">
                <a:solidFill>
                  <a:srgbClr val="1B202F"/>
                </a:solidFill>
              </a:rPr>
              <a:t> language: “reads like English”, can be used interactively, good for prototyping</a:t>
            </a:r>
          </a:p>
          <a:p>
            <a:pPr marL="231775" lvl="0" indent="-225425">
              <a:lnSpc>
                <a:spcPct val="150000"/>
              </a:lnSpc>
              <a:buFont typeface="Arial" panose="020B0604020202020204" pitchFamily="34" charset="0"/>
              <a:buChar char="•"/>
            </a:pPr>
            <a:r>
              <a:rPr lang="en-US" b="1" dirty="0">
                <a:solidFill>
                  <a:srgbClr val="1B202F"/>
                </a:solidFill>
              </a:rPr>
              <a:t>High-performance</a:t>
            </a:r>
            <a:r>
              <a:rPr lang="en-US" dirty="0">
                <a:solidFill>
                  <a:srgbClr val="1B202F"/>
                </a:solidFill>
              </a:rPr>
              <a:t>: vanilla Julia can be very fast (unlike Python)</a:t>
            </a:r>
            <a:endParaRPr lang="en-US" b="1" dirty="0">
              <a:solidFill>
                <a:srgbClr val="1B202F"/>
              </a:solidFill>
            </a:endParaRPr>
          </a:p>
          <a:p>
            <a:pPr marL="231775" indent="-225425">
              <a:lnSpc>
                <a:spcPct val="150000"/>
              </a:lnSpc>
              <a:buFont typeface="Arial" panose="020B0604020202020204" pitchFamily="34" charset="0"/>
              <a:buChar char="•"/>
            </a:pPr>
            <a:r>
              <a:rPr lang="en-US" b="1" dirty="0"/>
              <a:t>Multiple dispatch</a:t>
            </a:r>
            <a:r>
              <a:rPr lang="en-US" dirty="0"/>
              <a:t>: “defines function behavior across combinations of argument types”</a:t>
            </a:r>
          </a:p>
          <a:p>
            <a:pPr marL="231775" indent="-225425">
              <a:lnSpc>
                <a:spcPct val="150000"/>
              </a:lnSpc>
              <a:buFont typeface="Arial" panose="020B0604020202020204" pitchFamily="34" charset="0"/>
              <a:buChar char="•"/>
            </a:pPr>
            <a:r>
              <a:rPr lang="en-US" dirty="0"/>
              <a:t>Growing</a:t>
            </a:r>
            <a:r>
              <a:rPr lang="en-US" b="1" dirty="0"/>
              <a:t> package ecosystem</a:t>
            </a:r>
            <a:r>
              <a:rPr lang="en-US" dirty="0"/>
              <a:t>:</a:t>
            </a:r>
          </a:p>
          <a:p>
            <a:pPr marL="457200" lvl="2" indent="-225425">
              <a:lnSpc>
                <a:spcPct val="150000"/>
              </a:lnSpc>
              <a:buFont typeface="Arial" panose="020B0604020202020204" pitchFamily="34" charset="0"/>
              <a:buChar char="•"/>
            </a:pPr>
            <a:r>
              <a:rPr lang="en-US" sz="1200" b="1" dirty="0"/>
              <a:t>Statistics</a:t>
            </a:r>
            <a:r>
              <a:rPr lang="en-US" sz="1200" dirty="0"/>
              <a:t>: </a:t>
            </a:r>
            <a:r>
              <a:rPr lang="en-US" sz="1200" dirty="0" err="1">
                <a:latin typeface="JuliaMono" panose="020B0609060300020004" pitchFamily="49" charset="-127"/>
                <a:ea typeface="JuliaMono" panose="020B0609060300020004" pitchFamily="49" charset="-127"/>
                <a:cs typeface="JuliaMono" panose="020B0609060300020004" pitchFamily="49" charset="-127"/>
              </a:rPr>
              <a:t>StatsBase.jl</a:t>
            </a:r>
            <a:r>
              <a:rPr lang="en-US" sz="1200" dirty="0"/>
              <a:t> and </a:t>
            </a:r>
            <a:r>
              <a:rPr lang="en-US" sz="1200" dirty="0" err="1">
                <a:latin typeface="JuliaMono" panose="020B0609060300020004" pitchFamily="49" charset="-127"/>
                <a:ea typeface="JuliaMono" panose="020B0609060300020004" pitchFamily="49" charset="-127"/>
                <a:cs typeface="JuliaMono" panose="020B0609060300020004" pitchFamily="49" charset="-127"/>
              </a:rPr>
              <a:t>Statistics.jl</a:t>
            </a:r>
            <a:endParaRPr lang="en-US" sz="1200" dirty="0">
              <a:latin typeface="JuliaMono" panose="020B0609060300020004" pitchFamily="49" charset="-127"/>
              <a:ea typeface="JuliaMono" panose="020B0609060300020004" pitchFamily="49" charset="-127"/>
              <a:cs typeface="JuliaMono" panose="020B0609060300020004" pitchFamily="49" charset="-127"/>
            </a:endParaRPr>
          </a:p>
          <a:p>
            <a:pPr marL="457200" lvl="2" indent="-225425">
              <a:lnSpc>
                <a:spcPct val="150000"/>
              </a:lnSpc>
              <a:buFont typeface="Arial" panose="020B0604020202020204" pitchFamily="34" charset="0"/>
              <a:buChar char="•"/>
            </a:pPr>
            <a:r>
              <a:rPr lang="en-US" sz="1200" b="1" dirty="0"/>
              <a:t>Machine learning</a:t>
            </a:r>
            <a:r>
              <a:rPr lang="en-US" sz="1200" dirty="0"/>
              <a:t>: </a:t>
            </a:r>
            <a:r>
              <a:rPr lang="en-US" sz="1200" dirty="0" err="1">
                <a:latin typeface="JuliaMono" panose="020B0609060300020004" pitchFamily="49" charset="-127"/>
                <a:ea typeface="JuliaMono" panose="020B0609060300020004" pitchFamily="49" charset="-127"/>
                <a:cs typeface="JuliaMono" panose="020B0609060300020004" pitchFamily="49" charset="-127"/>
              </a:rPr>
              <a:t>MLJ.jl</a:t>
            </a:r>
            <a:r>
              <a:rPr lang="en-US" sz="1200" dirty="0"/>
              <a:t>, and </a:t>
            </a:r>
            <a:r>
              <a:rPr lang="en-US" sz="1200" dirty="0" err="1">
                <a:latin typeface="JuliaMono" panose="020B0609060300020004" pitchFamily="49" charset="-127"/>
                <a:ea typeface="JuliaMono" panose="020B0609060300020004" pitchFamily="49" charset="-127"/>
                <a:cs typeface="JuliaMono" panose="020B0609060300020004" pitchFamily="49" charset="-127"/>
              </a:rPr>
              <a:t>Flux.jl</a:t>
            </a:r>
            <a:r>
              <a:rPr lang="en-US" sz="1200" dirty="0">
                <a:latin typeface="Arial" panose="020B0604020202020204" pitchFamily="34" charset="0"/>
                <a:ea typeface="JuliaMono" panose="020B0609060300020004" pitchFamily="49" charset="-127"/>
                <a:cs typeface="Arial" panose="020B0604020202020204" pitchFamily="34" charset="0"/>
              </a:rPr>
              <a:t> </a:t>
            </a:r>
            <a:r>
              <a:rPr lang="en-US" sz="1200" dirty="0"/>
              <a:t>for deep learning</a:t>
            </a:r>
          </a:p>
          <a:p>
            <a:pPr marL="457200" lvl="2" indent="-225425">
              <a:lnSpc>
                <a:spcPct val="150000"/>
              </a:lnSpc>
              <a:buFont typeface="Arial" panose="020B0604020202020204" pitchFamily="34" charset="0"/>
              <a:buChar char="•"/>
            </a:pPr>
            <a:r>
              <a:rPr lang="en-US" sz="1200" b="1" dirty="0"/>
              <a:t>Data tools</a:t>
            </a:r>
            <a:r>
              <a:rPr lang="en-US" sz="1200" dirty="0"/>
              <a:t>: </a:t>
            </a:r>
            <a:r>
              <a:rPr lang="en-US" sz="1200" dirty="0" err="1">
                <a:latin typeface="JuliaMono" panose="020B0609060300020004" pitchFamily="49" charset="-127"/>
                <a:ea typeface="JuliaMono" panose="020B0609060300020004" pitchFamily="49" charset="-127"/>
                <a:cs typeface="JuliaMono" panose="020B0609060300020004" pitchFamily="49" charset="-127"/>
              </a:rPr>
              <a:t>DataFrames.jl</a:t>
            </a:r>
            <a:r>
              <a:rPr lang="en-US" sz="1200" dirty="0"/>
              <a:t>, </a:t>
            </a:r>
            <a:r>
              <a:rPr lang="en-US" sz="1200" dirty="0" err="1">
                <a:latin typeface="JuliaMono" panose="020B0609060300020004" pitchFamily="49" charset="-127"/>
                <a:ea typeface="JuliaMono" panose="020B0609060300020004" pitchFamily="49" charset="-127"/>
                <a:cs typeface="JuliaMono" panose="020B0609060300020004" pitchFamily="49" charset="-127"/>
              </a:rPr>
              <a:t>CSV.jl</a:t>
            </a:r>
            <a:r>
              <a:rPr lang="en-US" sz="1200" dirty="0"/>
              <a:t>, </a:t>
            </a:r>
            <a:r>
              <a:rPr lang="en-US" sz="1200" dirty="0" err="1">
                <a:latin typeface="JuliaMono" panose="020B0609060300020004" pitchFamily="49" charset="-127"/>
                <a:ea typeface="JuliaMono" panose="020B0609060300020004" pitchFamily="49" charset="-127"/>
                <a:cs typeface="JuliaMono" panose="020B0609060300020004" pitchFamily="49" charset="-127"/>
              </a:rPr>
              <a:t>Arrow.jl</a:t>
            </a:r>
            <a:r>
              <a:rPr lang="en-US" sz="1200" dirty="0"/>
              <a:t> and </a:t>
            </a:r>
            <a:r>
              <a:rPr lang="en-US" sz="1200" dirty="0" err="1">
                <a:latin typeface="JuliaMono" panose="020B0609060300020004" pitchFamily="49" charset="-127"/>
                <a:ea typeface="JuliaMono" panose="020B0609060300020004" pitchFamily="49" charset="-127"/>
                <a:cs typeface="JuliaMono" panose="020B0609060300020004" pitchFamily="49" charset="-127"/>
              </a:rPr>
              <a:t>Spark.jl</a:t>
            </a:r>
            <a:r>
              <a:rPr lang="en-US" sz="1200" dirty="0"/>
              <a:t> for big data</a:t>
            </a:r>
          </a:p>
          <a:p>
            <a:pPr marL="457200" lvl="2" indent="-225425">
              <a:lnSpc>
                <a:spcPct val="150000"/>
              </a:lnSpc>
              <a:buFont typeface="Arial" panose="020B0604020202020204" pitchFamily="34" charset="0"/>
              <a:buChar char="•"/>
            </a:pPr>
            <a:r>
              <a:rPr lang="en-US" sz="1200" b="1" dirty="0"/>
              <a:t>Data visualization</a:t>
            </a:r>
            <a:r>
              <a:rPr lang="en-US" sz="1200" dirty="0"/>
              <a:t>: </a:t>
            </a:r>
            <a:r>
              <a:rPr lang="en-US" sz="1200" dirty="0" err="1">
                <a:latin typeface="JuliaMono" panose="020B0609060300020004" pitchFamily="49" charset="-127"/>
                <a:ea typeface="JuliaMono" panose="020B0609060300020004" pitchFamily="49" charset="-127"/>
                <a:cs typeface="JuliaMono" panose="020B0609060300020004" pitchFamily="49" charset="-127"/>
              </a:rPr>
              <a:t>Plots.jl</a:t>
            </a:r>
            <a:r>
              <a:rPr lang="en-US" sz="1200" dirty="0"/>
              <a:t>, </a:t>
            </a:r>
            <a:r>
              <a:rPr lang="en-US" sz="1200" dirty="0" err="1">
                <a:latin typeface="JuliaMono" panose="020B0609060300020004" pitchFamily="49" charset="-127"/>
                <a:ea typeface="JuliaMono" panose="020B0609060300020004" pitchFamily="49" charset="-127"/>
                <a:cs typeface="JuliaMono" panose="020B0609060300020004" pitchFamily="49" charset="-127"/>
              </a:rPr>
              <a:t>Makie.jl</a:t>
            </a:r>
            <a:endParaRPr lang="en-US" sz="1200" dirty="0">
              <a:latin typeface="JuliaMono" panose="020B0609060300020004" pitchFamily="49" charset="-127"/>
              <a:ea typeface="JuliaMono" panose="020B0609060300020004" pitchFamily="49" charset="-127"/>
              <a:cs typeface="JuliaMono" panose="020B0609060300020004" pitchFamily="49" charset="-127"/>
            </a:endParaRPr>
          </a:p>
          <a:p>
            <a:pPr marL="457200" lvl="2" indent="-225425">
              <a:lnSpc>
                <a:spcPct val="150000"/>
              </a:lnSpc>
              <a:buFont typeface="Arial" panose="020B0604020202020204" pitchFamily="34" charset="0"/>
              <a:buChar char="•"/>
            </a:pPr>
            <a:r>
              <a:rPr lang="en-US" sz="1200" b="1" dirty="0"/>
              <a:t>Optimization</a:t>
            </a:r>
            <a:r>
              <a:rPr lang="en-US" sz="1200" dirty="0"/>
              <a:t>: </a:t>
            </a:r>
            <a:r>
              <a:rPr lang="en-US" sz="1200" dirty="0" err="1">
                <a:latin typeface="JuliaMono" panose="020B0609060300020004" pitchFamily="49" charset="-127"/>
                <a:ea typeface="JuliaMono" panose="020B0609060300020004" pitchFamily="49" charset="-127"/>
                <a:cs typeface="JuliaMono" panose="020B0609060300020004" pitchFamily="49" charset="-127"/>
              </a:rPr>
              <a:t>JuMP.jl</a:t>
            </a:r>
            <a:endParaRPr lang="en-US" sz="1200" dirty="0">
              <a:latin typeface="JuliaMono" panose="020B0609060300020004" pitchFamily="49" charset="-127"/>
              <a:ea typeface="JuliaMono" panose="020B0609060300020004" pitchFamily="49" charset="-127"/>
              <a:cs typeface="JuliaMono" panose="020B0609060300020004" pitchFamily="49" charset="-127"/>
            </a:endParaRPr>
          </a:p>
          <a:p>
            <a:pPr marL="457200" lvl="2" indent="-225425">
              <a:lnSpc>
                <a:spcPct val="150000"/>
              </a:lnSpc>
              <a:buFont typeface="Arial" panose="020B0604020202020204" pitchFamily="34" charset="0"/>
              <a:buChar char="•"/>
            </a:pPr>
            <a:r>
              <a:rPr lang="en-US" sz="1200" b="1" dirty="0"/>
              <a:t>Differential equations</a:t>
            </a:r>
            <a:r>
              <a:rPr lang="en-US" sz="1200" dirty="0"/>
              <a:t>: </a:t>
            </a:r>
            <a:r>
              <a:rPr lang="en-US" sz="1200" dirty="0" err="1">
                <a:latin typeface="JuliaMono" panose="020B0609060300020004" pitchFamily="49" charset="-127"/>
                <a:ea typeface="JuliaMono" panose="020B0609060300020004" pitchFamily="49" charset="-127"/>
                <a:cs typeface="JuliaMono" panose="020B0609060300020004" pitchFamily="49" charset="-127"/>
              </a:rPr>
              <a:t>DifferentialEquations.jl</a:t>
            </a:r>
            <a:endParaRPr lang="en-US" sz="1200" dirty="0">
              <a:latin typeface="JuliaMono" panose="020B0609060300020004" pitchFamily="49" charset="-127"/>
              <a:ea typeface="JuliaMono" panose="020B0609060300020004" pitchFamily="49" charset="-127"/>
              <a:cs typeface="JuliaMono" panose="020B0609060300020004" pitchFamily="49" charset="-127"/>
            </a:endParaRPr>
          </a:p>
        </p:txBody>
      </p:sp>
    </p:spTree>
    <p:extLst>
      <p:ext uri="{BB962C8B-B14F-4D97-AF65-F5344CB8AC3E}">
        <p14:creationId xmlns:p14="http://schemas.microsoft.com/office/powerpoint/2010/main" val="3513520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dirty="0">
                <a:solidFill>
                  <a:srgbClr val="071F45"/>
                </a:solidFill>
                <a:latin typeface="Century Gothic"/>
                <a:ea typeface="Century Gothic"/>
                <a:cs typeface="Century Gothic"/>
                <a:sym typeface="Century Gothic"/>
              </a:rPr>
              <a:t>Further reading</a:t>
            </a:r>
            <a:endParaRPr sz="2800" b="1" i="0" u="none" strike="noStrike" cap="none" dirty="0">
              <a:solidFill>
                <a:srgbClr val="071F45"/>
              </a:solidFill>
              <a:latin typeface="Century Gothic"/>
              <a:ea typeface="Century Gothic"/>
              <a:cs typeface="Century Gothic"/>
              <a:sym typeface="Century Gothic"/>
            </a:endParaRP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8" y="987344"/>
            <a:ext cx="8076279" cy="1938952"/>
          </a:xfrm>
          <a:prstGeom prst="rect">
            <a:avLst/>
          </a:prstGeom>
          <a:noFill/>
          <a:ln>
            <a:noFill/>
          </a:ln>
        </p:spPr>
        <p:txBody>
          <a:bodyPr spcFirstLastPara="1" wrap="square" lIns="91425" tIns="45700" rIns="91425" bIns="45700" anchor="t" anchorCtr="0">
            <a:spAutoFit/>
          </a:bodyPr>
          <a:lstStyle/>
          <a:p>
            <a:pPr marL="231775" lvl="0" indent="-231775">
              <a:lnSpc>
                <a:spcPct val="150000"/>
              </a:lnSpc>
              <a:buFont typeface="Arial" panose="020B0604020202020204" pitchFamily="34" charset="0"/>
              <a:buChar char="•"/>
            </a:pPr>
            <a:r>
              <a:rPr lang="en-US" sz="1600" dirty="0">
                <a:solidFill>
                  <a:srgbClr val="1B202F"/>
                </a:solidFill>
              </a:rPr>
              <a:t>Resources for </a:t>
            </a:r>
            <a:r>
              <a:rPr lang="en-US" sz="1600" dirty="0">
                <a:solidFill>
                  <a:srgbClr val="1B202F"/>
                </a:solidFill>
                <a:hlinkClick r:id="rId3"/>
              </a:rPr>
              <a:t>learning</a:t>
            </a:r>
            <a:r>
              <a:rPr lang="en-US" sz="1600" dirty="0">
                <a:solidFill>
                  <a:srgbClr val="1B202F"/>
                </a:solidFill>
                <a:hlinkClick r:id="rId3"/>
              </a:rPr>
              <a:t> Julia</a:t>
            </a:r>
            <a:r>
              <a:rPr lang="en-US" sz="1600" dirty="0">
                <a:solidFill>
                  <a:srgbClr val="1B202F"/>
                </a:solidFill>
              </a:rPr>
              <a:t> (I recommend the Manual)</a:t>
            </a:r>
          </a:p>
          <a:p>
            <a:pPr marL="231775" lvl="0" indent="-231775">
              <a:lnSpc>
                <a:spcPct val="150000"/>
              </a:lnSpc>
              <a:buFont typeface="Arial" panose="020B0604020202020204" pitchFamily="34" charset="0"/>
              <a:buChar char="•"/>
            </a:pPr>
            <a:r>
              <a:rPr lang="en-US" sz="1600" dirty="0">
                <a:solidFill>
                  <a:srgbClr val="1B202F"/>
                </a:solidFill>
              </a:rPr>
              <a:t>Julia’s </a:t>
            </a:r>
            <a:r>
              <a:rPr lang="en-US" sz="1600" dirty="0">
                <a:solidFill>
                  <a:srgbClr val="1B202F"/>
                </a:solidFill>
                <a:hlinkClick r:id="rId4"/>
              </a:rPr>
              <a:t>performance</a:t>
            </a:r>
            <a:r>
              <a:rPr lang="en-US" sz="1600" dirty="0">
                <a:solidFill>
                  <a:srgbClr val="1B202F"/>
                </a:solidFill>
                <a:hlinkClick r:id="rId4"/>
              </a:rPr>
              <a:t> tips</a:t>
            </a:r>
            <a:r>
              <a:rPr lang="en-US" sz="1600" dirty="0">
                <a:solidFill>
                  <a:srgbClr val="1B202F"/>
                </a:solidFill>
              </a:rPr>
              <a:t>, </a:t>
            </a:r>
            <a:r>
              <a:rPr lang="en-US" sz="1600" dirty="0">
                <a:solidFill>
                  <a:srgbClr val="1B202F"/>
                </a:solidFill>
                <a:hlinkClick r:id="rId5"/>
              </a:rPr>
              <a:t>workflow tips</a:t>
            </a:r>
            <a:r>
              <a:rPr lang="en-US" sz="1600" dirty="0">
                <a:solidFill>
                  <a:srgbClr val="1B202F"/>
                </a:solidFill>
              </a:rPr>
              <a:t> and </a:t>
            </a:r>
            <a:r>
              <a:rPr lang="en-US" sz="1600" dirty="0">
                <a:solidFill>
                  <a:srgbClr val="1B202F"/>
                </a:solidFill>
                <a:hlinkClick r:id="rId6"/>
              </a:rPr>
              <a:t>style guide</a:t>
            </a:r>
            <a:endParaRPr lang="en-US" sz="1600" dirty="0">
              <a:solidFill>
                <a:srgbClr val="1B202F"/>
              </a:solidFill>
            </a:endParaRPr>
          </a:p>
          <a:p>
            <a:pPr marL="231775" lvl="0" indent="-231775">
              <a:lnSpc>
                <a:spcPct val="150000"/>
              </a:lnSpc>
              <a:buFont typeface="Arial" panose="020B0604020202020204" pitchFamily="34" charset="0"/>
              <a:buChar char="•"/>
            </a:pPr>
            <a:r>
              <a:rPr lang="en-US" sz="1600" dirty="0">
                <a:solidFill>
                  <a:srgbClr val="1B202F"/>
                </a:solidFill>
              </a:rPr>
              <a:t>A comprehensive </a:t>
            </a:r>
            <a:r>
              <a:rPr lang="en-US" sz="1600" dirty="0">
                <a:solidFill>
                  <a:srgbClr val="1B202F"/>
                </a:solidFill>
                <a:hlinkClick r:id="rId7"/>
              </a:rPr>
              <a:t>list</a:t>
            </a:r>
            <a:r>
              <a:rPr lang="en-US" sz="1600" dirty="0">
                <a:solidFill>
                  <a:srgbClr val="1B202F"/>
                </a:solidFill>
              </a:rPr>
              <a:t> of differences between Julia and Python (and other languages)</a:t>
            </a:r>
          </a:p>
          <a:p>
            <a:pPr marL="231775" lvl="0" indent="-231775">
              <a:lnSpc>
                <a:spcPct val="150000"/>
              </a:lnSpc>
              <a:buFont typeface="Arial" panose="020B0604020202020204" pitchFamily="34" charset="0"/>
              <a:buChar char="•"/>
            </a:pPr>
            <a:r>
              <a:rPr lang="en-US" sz="1600" dirty="0">
                <a:solidFill>
                  <a:srgbClr val="1B202F"/>
                </a:solidFill>
              </a:rPr>
              <a:t>A </a:t>
            </a:r>
            <a:r>
              <a:rPr lang="en-US" sz="1600" dirty="0">
                <a:solidFill>
                  <a:srgbClr val="1B202F"/>
                </a:solidFill>
                <a:hlinkClick r:id="rId8"/>
              </a:rPr>
              <a:t>talk</a:t>
            </a:r>
            <a:r>
              <a:rPr lang="en-US" sz="1600" dirty="0">
                <a:solidFill>
                  <a:srgbClr val="1B202F"/>
                </a:solidFill>
              </a:rPr>
              <a:t> (35min) explaining what </a:t>
            </a:r>
            <a:r>
              <a:rPr lang="en-US" sz="1600" i="1" dirty="0">
                <a:solidFill>
                  <a:srgbClr val="1B202F"/>
                </a:solidFill>
              </a:rPr>
              <a:t>multiple dispatch</a:t>
            </a:r>
            <a:r>
              <a:rPr lang="en-US" sz="1600" dirty="0">
                <a:solidFill>
                  <a:srgbClr val="1B202F"/>
                </a:solidFill>
              </a:rPr>
              <a:t> is in Julia and why it works</a:t>
            </a:r>
          </a:p>
          <a:p>
            <a:pPr marL="231775" lvl="0" indent="-231775">
              <a:lnSpc>
                <a:spcPct val="150000"/>
              </a:lnSpc>
              <a:buFont typeface="Arial" panose="020B0604020202020204" pitchFamily="34" charset="0"/>
              <a:buChar char="•"/>
            </a:pPr>
            <a:r>
              <a:rPr lang="en-US" sz="1600" dirty="0">
                <a:solidFill>
                  <a:srgbClr val="1B202F"/>
                </a:solidFill>
              </a:rPr>
              <a:t>https://</a:t>
            </a:r>
            <a:r>
              <a:rPr lang="en-US" sz="1600" dirty="0" err="1">
                <a:solidFill>
                  <a:srgbClr val="1B202F"/>
                </a:solidFill>
              </a:rPr>
              <a:t>jump.dev</a:t>
            </a:r>
            <a:r>
              <a:rPr lang="en-US" sz="1600" dirty="0">
                <a:solidFill>
                  <a:srgbClr val="1B202F"/>
                </a:solidFill>
              </a:rPr>
              <a:t>/</a:t>
            </a:r>
            <a:r>
              <a:rPr lang="en-US" sz="1600" dirty="0" err="1">
                <a:solidFill>
                  <a:srgbClr val="1B202F"/>
                </a:solidFill>
              </a:rPr>
              <a:t>JuMP.jl</a:t>
            </a:r>
            <a:r>
              <a:rPr lang="en-US" sz="1600" dirty="0">
                <a:solidFill>
                  <a:srgbClr val="1B202F"/>
                </a:solidFill>
              </a:rPr>
              <a:t>/stable/installation/#Supported-solvers</a:t>
            </a:r>
            <a:endParaRPr lang="en-US" dirty="0"/>
          </a:p>
        </p:txBody>
      </p:sp>
    </p:spTree>
    <p:extLst>
      <p:ext uri="{BB962C8B-B14F-4D97-AF65-F5344CB8AC3E}">
        <p14:creationId xmlns:p14="http://schemas.microsoft.com/office/powerpoint/2010/main" val="35215803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3;p1">
            <a:extLst>
              <a:ext uri="{FF2B5EF4-FFF2-40B4-BE49-F238E27FC236}">
                <a16:creationId xmlns:a16="http://schemas.microsoft.com/office/drawing/2014/main" id="{22F0E8EA-8852-7AE6-EFE4-6DF1F1FC7419}"/>
              </a:ext>
            </a:extLst>
          </p:cNvPr>
          <p:cNvSpPr txBox="1"/>
          <p:nvPr/>
        </p:nvSpPr>
        <p:spPr>
          <a:xfrm>
            <a:off x="973637" y="2008192"/>
            <a:ext cx="7196726" cy="563558"/>
          </a:xfrm>
          <a:prstGeom prst="rect">
            <a:avLst/>
          </a:prstGeom>
          <a:noFill/>
          <a:ln>
            <a:noFill/>
          </a:ln>
        </p:spPr>
        <p:txBody>
          <a:bodyPr spcFirstLastPara="1" wrap="square" lIns="0" tIns="0" rIns="0" bIns="0" anchor="ctr" anchorCtr="0">
            <a:noAutofit/>
          </a:bodyPr>
          <a:lstStyle/>
          <a:p>
            <a:pPr marL="0" marR="0" lvl="0" indent="0" algn="ctr" rtl="0">
              <a:lnSpc>
                <a:spcPct val="150000"/>
              </a:lnSpc>
              <a:spcBef>
                <a:spcPts val="0"/>
              </a:spcBef>
              <a:spcAft>
                <a:spcPts val="0"/>
              </a:spcAft>
              <a:buClr>
                <a:schemeClr val="dk2"/>
              </a:buClr>
              <a:buSzPts val="1800"/>
              <a:buFont typeface="Arial Black"/>
              <a:buNone/>
            </a:pPr>
            <a:r>
              <a:rPr lang="en-US" sz="2800" b="1" dirty="0">
                <a:solidFill>
                  <a:schemeClr val="bg2"/>
                </a:solidFill>
                <a:latin typeface="+mj-lt"/>
                <a:ea typeface="JuliaMono" panose="020B0609060300020004" pitchFamily="49" charset="-127"/>
                <a:cs typeface="Arial Black"/>
                <a:sym typeface="Arial Black"/>
              </a:rPr>
              <a:t>Thank you!</a:t>
            </a:r>
            <a:endParaRPr sz="2000" dirty="0">
              <a:solidFill>
                <a:schemeClr val="bg2"/>
              </a:solidFill>
              <a:latin typeface="JuliaMono" panose="020B0609060300020004" pitchFamily="49" charset="-127"/>
              <a:ea typeface="JuliaMono" panose="020B0609060300020004" pitchFamily="49" charset="-127"/>
              <a:cs typeface="JuliaMono" panose="020B0609060300020004" pitchFamily="49" charset="-127"/>
            </a:endParaRPr>
          </a:p>
        </p:txBody>
      </p:sp>
    </p:spTree>
    <p:extLst>
      <p:ext uri="{BB962C8B-B14F-4D97-AF65-F5344CB8AC3E}">
        <p14:creationId xmlns:p14="http://schemas.microsoft.com/office/powerpoint/2010/main" val="15737669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0" name="Google Shape;290;p3"/>
          <p:cNvSpPr txBox="1"/>
          <p:nvPr/>
        </p:nvSpPr>
        <p:spPr>
          <a:xfrm>
            <a:off x="579743" y="162543"/>
            <a:ext cx="6768405" cy="824801"/>
          </a:xfrm>
          <a:prstGeom prst="rect">
            <a:avLst/>
          </a:prstGeom>
          <a:noFill/>
          <a:ln>
            <a:noFill/>
          </a:ln>
        </p:spPr>
        <p:txBody>
          <a:bodyPr spcFirstLastPara="1" wrap="square" lIns="91425" tIns="45700" rIns="91425" bIns="45700" anchor="t" anchorCtr="0">
            <a:spAutoFit/>
          </a:bodyPr>
          <a:lstStyle/>
          <a:p>
            <a:pPr marL="0" marR="0" lvl="0" indent="0" algn="l" rtl="0">
              <a:lnSpc>
                <a:spcPct val="170000"/>
              </a:lnSpc>
              <a:spcBef>
                <a:spcPts val="0"/>
              </a:spcBef>
              <a:spcAft>
                <a:spcPts val="0"/>
              </a:spcAft>
              <a:buNone/>
            </a:pPr>
            <a:r>
              <a:rPr lang="en-US" sz="2800" b="1" dirty="0">
                <a:solidFill>
                  <a:srgbClr val="071F45"/>
                </a:solidFill>
                <a:latin typeface="Century Gothic"/>
                <a:ea typeface="Century Gothic"/>
                <a:cs typeface="Century Gothic"/>
                <a:sym typeface="Century Gothic"/>
              </a:rPr>
              <a:t>Introduction: What is </a:t>
            </a:r>
            <a:r>
              <a:rPr lang="en-US" sz="2800" b="1" dirty="0" err="1">
                <a:solidFill>
                  <a:srgbClr val="071F45"/>
                </a:solidFill>
                <a:latin typeface="JuliaMono" panose="020B0609060300020004" pitchFamily="49" charset="-127"/>
                <a:ea typeface="JuliaMono" panose="020B0609060300020004" pitchFamily="49" charset="-127"/>
                <a:cs typeface="JuliaMono" panose="020B0609060300020004" pitchFamily="49" charset="-127"/>
                <a:sym typeface="Century Gothic"/>
              </a:rPr>
              <a:t>JuMP</a:t>
            </a:r>
            <a:r>
              <a:rPr lang="en-US" sz="2800" b="1" dirty="0">
                <a:solidFill>
                  <a:srgbClr val="071F45"/>
                </a:solidFill>
                <a:latin typeface="Century Gothic"/>
                <a:ea typeface="Century Gothic"/>
                <a:cs typeface="Century Gothic"/>
                <a:sym typeface="Century Gothic"/>
              </a:rPr>
              <a:t>?</a:t>
            </a:r>
            <a:endParaRPr sz="2800" b="1" i="0" u="none" strike="noStrike" cap="none" dirty="0">
              <a:solidFill>
                <a:srgbClr val="071F45"/>
              </a:solidFill>
              <a:latin typeface="Century Gothic"/>
              <a:ea typeface="Century Gothic"/>
              <a:cs typeface="Century Gothic"/>
              <a:sym typeface="Century Gothic"/>
            </a:endParaRPr>
          </a:p>
        </p:txBody>
      </p:sp>
      <p:sp>
        <p:nvSpPr>
          <p:cNvPr id="291" name="Google Shape;291;p3"/>
          <p:cNvSpPr/>
          <p:nvPr/>
        </p:nvSpPr>
        <p:spPr>
          <a:xfrm>
            <a:off x="409428" y="325915"/>
            <a:ext cx="83867" cy="558260"/>
          </a:xfrm>
          <a:prstGeom prst="rect">
            <a:avLst/>
          </a:prstGeom>
          <a:solidFill>
            <a:srgbClr val="074AA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Helvetica Neue"/>
              <a:ea typeface="Helvetica Neue"/>
              <a:cs typeface="Helvetica Neue"/>
              <a:sym typeface="Helvetica Neue"/>
            </a:endParaRPr>
          </a:p>
        </p:txBody>
      </p:sp>
      <p:sp>
        <p:nvSpPr>
          <p:cNvPr id="11" name="Google Shape;299;p4">
            <a:extLst>
              <a:ext uri="{FF2B5EF4-FFF2-40B4-BE49-F238E27FC236}">
                <a16:creationId xmlns:a16="http://schemas.microsoft.com/office/drawing/2014/main" id="{60A6587D-1BFE-9F1F-B079-6B1314016F8A}"/>
              </a:ext>
            </a:extLst>
          </p:cNvPr>
          <p:cNvSpPr txBox="1"/>
          <p:nvPr/>
        </p:nvSpPr>
        <p:spPr>
          <a:xfrm>
            <a:off x="487978" y="1903662"/>
            <a:ext cx="3812622" cy="15696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i="0" u="none" strike="noStrike" cap="none" dirty="0">
                <a:solidFill>
                  <a:srgbClr val="1B202F"/>
                </a:solidFill>
                <a:latin typeface="Arial"/>
                <a:ea typeface="Arial"/>
                <a:cs typeface="Arial"/>
                <a:sym typeface="Arial"/>
              </a:rPr>
              <a:t>A modelling language built on Julia, </a:t>
            </a:r>
            <a:br>
              <a:rPr lang="en-US" sz="1600" i="0" u="none" strike="noStrike" cap="none" dirty="0">
                <a:solidFill>
                  <a:srgbClr val="1B202F"/>
                </a:solidFill>
                <a:latin typeface="Arial"/>
                <a:ea typeface="Arial"/>
                <a:cs typeface="Arial"/>
                <a:sym typeface="Arial"/>
              </a:rPr>
            </a:br>
            <a:r>
              <a:rPr lang="en-US" sz="1600" i="0" u="none" strike="noStrike" cap="none" dirty="0">
                <a:solidFill>
                  <a:srgbClr val="1B202F"/>
                </a:solidFill>
                <a:latin typeface="Arial"/>
                <a:ea typeface="Arial"/>
                <a:cs typeface="Arial"/>
                <a:sym typeface="Arial"/>
              </a:rPr>
              <a:t>“supporting packages for mathematical optimization”</a:t>
            </a:r>
          </a:p>
          <a:p>
            <a:pPr marL="231775" marR="0" lvl="0" indent="-231775" algn="l" rtl="0">
              <a:lnSpc>
                <a:spcPct val="150000"/>
              </a:lnSpc>
              <a:spcBef>
                <a:spcPts val="0"/>
              </a:spcBef>
              <a:spcAft>
                <a:spcPts val="0"/>
              </a:spcAft>
              <a:buFont typeface="Arial" panose="020B0604020202020204" pitchFamily="34" charset="0"/>
              <a:buChar char="•"/>
            </a:pPr>
            <a:r>
              <a:rPr lang="en-US" sz="1600" dirty="0">
                <a:solidFill>
                  <a:srgbClr val="1B202F"/>
                </a:solidFill>
              </a:rPr>
              <a:t>Unified </a:t>
            </a:r>
            <a:r>
              <a:rPr lang="en-US" sz="1600" b="1" dirty="0">
                <a:solidFill>
                  <a:srgbClr val="1B202F"/>
                </a:solidFill>
              </a:rPr>
              <a:t>interface</a:t>
            </a:r>
            <a:r>
              <a:rPr lang="en-US" sz="1600" dirty="0">
                <a:solidFill>
                  <a:srgbClr val="1B202F"/>
                </a:solidFill>
              </a:rPr>
              <a:t> for different solvers</a:t>
            </a:r>
            <a:endParaRPr lang="en-US" dirty="0"/>
          </a:p>
        </p:txBody>
      </p:sp>
      <p:pic>
        <p:nvPicPr>
          <p:cNvPr id="2" name="Picture 1">
            <a:extLst>
              <a:ext uri="{FF2B5EF4-FFF2-40B4-BE49-F238E27FC236}">
                <a16:creationId xmlns:a16="http://schemas.microsoft.com/office/drawing/2014/main" id="{5AA72282-7622-E00E-AFEF-5EC4F4751DD8}"/>
              </a:ext>
            </a:extLst>
          </p:cNvPr>
          <p:cNvPicPr>
            <a:picLocks noChangeAspect="1"/>
          </p:cNvPicPr>
          <p:nvPr/>
        </p:nvPicPr>
        <p:blipFill>
          <a:blip r:embed="rId3"/>
          <a:stretch>
            <a:fillRect/>
          </a:stretch>
        </p:blipFill>
        <p:spPr>
          <a:xfrm>
            <a:off x="7257358" y="1140836"/>
            <a:ext cx="727509" cy="467684"/>
          </a:xfrm>
          <a:prstGeom prst="rect">
            <a:avLst/>
          </a:prstGeom>
        </p:spPr>
      </p:pic>
      <p:pic>
        <p:nvPicPr>
          <p:cNvPr id="3" name="Picture 2" descr="mathematical optimization in Julia ...">
            <a:extLst>
              <a:ext uri="{FF2B5EF4-FFF2-40B4-BE49-F238E27FC236}">
                <a16:creationId xmlns:a16="http://schemas.microsoft.com/office/drawing/2014/main" id="{C28D18FD-2240-9C1B-E65F-215740492F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6202" y="2207568"/>
            <a:ext cx="2069820" cy="7376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F6810F8-1750-C527-ECBC-80E908E413FC}"/>
              </a:ext>
            </a:extLst>
          </p:cNvPr>
          <p:cNvSpPr txBox="1"/>
          <p:nvPr/>
        </p:nvSpPr>
        <p:spPr>
          <a:xfrm>
            <a:off x="4300608" y="1220789"/>
            <a:ext cx="2093843" cy="307777"/>
          </a:xfrm>
          <a:prstGeom prst="rect">
            <a:avLst/>
          </a:prstGeom>
          <a:noFill/>
        </p:spPr>
        <p:txBody>
          <a:bodyPr wrap="none" rtlCol="0">
            <a:spAutoFit/>
          </a:bodyPr>
          <a:lstStyle/>
          <a:p>
            <a:r>
              <a:rPr lang="en-US" dirty="0"/>
              <a:t>Programming language:</a:t>
            </a:r>
          </a:p>
        </p:txBody>
      </p:sp>
      <p:sp>
        <p:nvSpPr>
          <p:cNvPr id="7" name="TextBox 6">
            <a:extLst>
              <a:ext uri="{FF2B5EF4-FFF2-40B4-BE49-F238E27FC236}">
                <a16:creationId xmlns:a16="http://schemas.microsoft.com/office/drawing/2014/main" id="{6C0981CC-2D32-0DEA-91C9-235C33EE56DA}"/>
              </a:ext>
            </a:extLst>
          </p:cNvPr>
          <p:cNvSpPr txBox="1"/>
          <p:nvPr/>
        </p:nvSpPr>
        <p:spPr>
          <a:xfrm>
            <a:off x="4300607" y="2417861"/>
            <a:ext cx="1786066" cy="307777"/>
          </a:xfrm>
          <a:prstGeom prst="rect">
            <a:avLst/>
          </a:prstGeom>
          <a:noFill/>
        </p:spPr>
        <p:txBody>
          <a:bodyPr wrap="none" rtlCol="0">
            <a:spAutoFit/>
          </a:bodyPr>
          <a:lstStyle/>
          <a:p>
            <a:r>
              <a:rPr lang="en-US" dirty="0"/>
              <a:t>Modelling language:</a:t>
            </a:r>
          </a:p>
        </p:txBody>
      </p:sp>
      <p:sp>
        <p:nvSpPr>
          <p:cNvPr id="8" name="TextBox 7">
            <a:extLst>
              <a:ext uri="{FF2B5EF4-FFF2-40B4-BE49-F238E27FC236}">
                <a16:creationId xmlns:a16="http://schemas.microsoft.com/office/drawing/2014/main" id="{5FDAA427-66C0-4EED-04B3-E9E79B9533AE}"/>
              </a:ext>
            </a:extLst>
          </p:cNvPr>
          <p:cNvSpPr txBox="1"/>
          <p:nvPr/>
        </p:nvSpPr>
        <p:spPr>
          <a:xfrm>
            <a:off x="4300607" y="3848378"/>
            <a:ext cx="1846980" cy="307777"/>
          </a:xfrm>
          <a:prstGeom prst="rect">
            <a:avLst/>
          </a:prstGeom>
          <a:noFill/>
        </p:spPr>
        <p:txBody>
          <a:bodyPr wrap="none" rtlCol="0">
            <a:spAutoFit/>
          </a:bodyPr>
          <a:lstStyle/>
          <a:p>
            <a:r>
              <a:rPr lang="en-US" dirty="0"/>
              <a:t>Optimization solvers:</a:t>
            </a:r>
          </a:p>
        </p:txBody>
      </p:sp>
      <p:pic>
        <p:nvPicPr>
          <p:cNvPr id="3074" name="Picture 2" descr="Gurobi Optimization">
            <a:extLst>
              <a:ext uri="{FF2B5EF4-FFF2-40B4-BE49-F238E27FC236}">
                <a16:creationId xmlns:a16="http://schemas.microsoft.com/office/drawing/2014/main" id="{BE6FCDDD-04BF-7DB9-E971-2B70E71B0F8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3657" y="3707313"/>
            <a:ext cx="1060420" cy="28213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OSEK Optimizer API for C 10.2.3 ...">
            <a:extLst>
              <a:ext uri="{FF2B5EF4-FFF2-40B4-BE49-F238E27FC236}">
                <a16:creationId xmlns:a16="http://schemas.microsoft.com/office/drawing/2014/main" id="{A3ABEA10-9253-8679-F541-70076D38CF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44663" y="4244007"/>
            <a:ext cx="1060421" cy="21377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iGHS optimization solver - Wikipedia">
            <a:extLst>
              <a:ext uri="{FF2B5EF4-FFF2-40B4-BE49-F238E27FC236}">
                <a16:creationId xmlns:a16="http://schemas.microsoft.com/office/drawing/2014/main" id="{20DB1047-72C4-4AFB-95D9-8F146A5D3F6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84867" y="3544265"/>
            <a:ext cx="520217" cy="48882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scipopt · GitHub">
            <a:extLst>
              <a:ext uri="{FF2B5EF4-FFF2-40B4-BE49-F238E27FC236}">
                <a16:creationId xmlns:a16="http://schemas.microsoft.com/office/drawing/2014/main" id="{C0C6E812-D4AD-280B-F160-6312A41C92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77564" y="4069657"/>
            <a:ext cx="562479" cy="562479"/>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8C307FB1-2412-95EA-7BE4-ACA42558516E}"/>
              </a:ext>
            </a:extLst>
          </p:cNvPr>
          <p:cNvCxnSpPr/>
          <p:nvPr/>
        </p:nvCxnSpPr>
        <p:spPr>
          <a:xfrm>
            <a:off x="7634177" y="1705791"/>
            <a:ext cx="0" cy="531628"/>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B329459-38BB-E105-7F6F-BB025996A03A}"/>
              </a:ext>
            </a:extLst>
          </p:cNvPr>
          <p:cNvCxnSpPr>
            <a:cxnSpLocks/>
          </p:cNvCxnSpPr>
          <p:nvPr/>
        </p:nvCxnSpPr>
        <p:spPr>
          <a:xfrm>
            <a:off x="7634177" y="3012637"/>
            <a:ext cx="0" cy="290544"/>
          </a:xfrm>
          <a:prstGeom prst="straightConnector1">
            <a:avLst/>
          </a:prstGeom>
          <a:ln w="1905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17" name="Right Brace 16">
            <a:extLst>
              <a:ext uri="{FF2B5EF4-FFF2-40B4-BE49-F238E27FC236}">
                <a16:creationId xmlns:a16="http://schemas.microsoft.com/office/drawing/2014/main" id="{290001D2-B537-4D53-EABB-B104F0932D96}"/>
              </a:ext>
            </a:extLst>
          </p:cNvPr>
          <p:cNvSpPr/>
          <p:nvPr/>
        </p:nvSpPr>
        <p:spPr>
          <a:xfrm rot="16200000">
            <a:off x="7556244" y="2566702"/>
            <a:ext cx="170162" cy="1727521"/>
          </a:xfrm>
          <a:prstGeom prst="rightBrace">
            <a:avLst>
              <a:gd name="adj1" fmla="val 50554"/>
              <a:gd name="adj2" fmla="val 50000"/>
            </a:avLst>
          </a:prstGeom>
          <a:ln w="19050">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62949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0"/>
                                  </p:stCondLst>
                                  <p:childTnLst>
                                    <p:set>
                                      <p:cBhvr>
                                        <p:cTn id="28" dur="1" fill="hold">
                                          <p:stCondLst>
                                            <p:cond delay="0"/>
                                          </p:stCondLst>
                                        </p:cTn>
                                        <p:tgtEl>
                                          <p:spTgt spid="3074"/>
                                        </p:tgtEl>
                                        <p:attrNameLst>
                                          <p:attrName>style.visibility</p:attrName>
                                        </p:attrNameLst>
                                      </p:cBhvr>
                                      <p:to>
                                        <p:strVal val="visible"/>
                                      </p:to>
                                    </p:set>
                                    <p:animEffect transition="in" filter="fade">
                                      <p:cBhvr>
                                        <p:cTn id="29" dur="500"/>
                                        <p:tgtEl>
                                          <p:spTgt spid="3074"/>
                                        </p:tgtEl>
                                      </p:cBhvr>
                                    </p:animEffect>
                                  </p:childTnLst>
                                </p:cTn>
                              </p:par>
                              <p:par>
                                <p:cTn id="30" presetID="10" presetClass="entr" presetSubtype="0" fill="hold" nodeType="withEffect">
                                  <p:stCondLst>
                                    <p:cond delay="0"/>
                                  </p:stCondLst>
                                  <p:childTnLst>
                                    <p:set>
                                      <p:cBhvr>
                                        <p:cTn id="31" dur="1" fill="hold">
                                          <p:stCondLst>
                                            <p:cond delay="0"/>
                                          </p:stCondLst>
                                        </p:cTn>
                                        <p:tgtEl>
                                          <p:spTgt spid="3076"/>
                                        </p:tgtEl>
                                        <p:attrNameLst>
                                          <p:attrName>style.visibility</p:attrName>
                                        </p:attrNameLst>
                                      </p:cBhvr>
                                      <p:to>
                                        <p:strVal val="visible"/>
                                      </p:to>
                                    </p:set>
                                    <p:animEffect transition="in" filter="fade">
                                      <p:cBhvr>
                                        <p:cTn id="32" dur="500"/>
                                        <p:tgtEl>
                                          <p:spTgt spid="3076"/>
                                        </p:tgtEl>
                                      </p:cBhvr>
                                    </p:animEffect>
                                  </p:childTnLst>
                                </p:cTn>
                              </p:par>
                              <p:par>
                                <p:cTn id="33" presetID="10" presetClass="entr" presetSubtype="0" fill="hold" nodeType="withEffect">
                                  <p:stCondLst>
                                    <p:cond delay="0"/>
                                  </p:stCondLst>
                                  <p:childTnLst>
                                    <p:set>
                                      <p:cBhvr>
                                        <p:cTn id="34" dur="1" fill="hold">
                                          <p:stCondLst>
                                            <p:cond delay="0"/>
                                          </p:stCondLst>
                                        </p:cTn>
                                        <p:tgtEl>
                                          <p:spTgt spid="3078"/>
                                        </p:tgtEl>
                                        <p:attrNameLst>
                                          <p:attrName>style.visibility</p:attrName>
                                        </p:attrNameLst>
                                      </p:cBhvr>
                                      <p:to>
                                        <p:strVal val="visible"/>
                                      </p:to>
                                    </p:set>
                                    <p:animEffect transition="in" filter="fade">
                                      <p:cBhvr>
                                        <p:cTn id="35" dur="500"/>
                                        <p:tgtEl>
                                          <p:spTgt spid="3078"/>
                                        </p:tgtEl>
                                      </p:cBhvr>
                                    </p:animEffect>
                                  </p:childTnLst>
                                </p:cTn>
                              </p:par>
                              <p:par>
                                <p:cTn id="36" presetID="10" presetClass="entr" presetSubtype="0" fill="hold" nodeType="withEffect">
                                  <p:stCondLst>
                                    <p:cond delay="0"/>
                                  </p:stCondLst>
                                  <p:childTnLst>
                                    <p:set>
                                      <p:cBhvr>
                                        <p:cTn id="37" dur="1" fill="hold">
                                          <p:stCondLst>
                                            <p:cond delay="0"/>
                                          </p:stCondLst>
                                        </p:cTn>
                                        <p:tgtEl>
                                          <p:spTgt spid="3080"/>
                                        </p:tgtEl>
                                        <p:attrNameLst>
                                          <p:attrName>style.visibility</p:attrName>
                                        </p:attrNameLst>
                                      </p:cBhvr>
                                      <p:to>
                                        <p:strVal val="visible"/>
                                      </p:to>
                                    </p:set>
                                    <p:animEffect transition="in" filter="fade">
                                      <p:cBhvr>
                                        <p:cTn id="38" dur="500"/>
                                        <p:tgtEl>
                                          <p:spTgt spid="3080"/>
                                        </p:tgtEl>
                                      </p:cBhvr>
                                    </p:animEffect>
                                  </p:childTnLst>
                                </p:cTn>
                              </p:par>
                              <p:par>
                                <p:cTn id="39" presetID="10"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4349B-9B27-5DA8-94D9-CBE45265FC33}"/>
            </a:ext>
          </a:extLst>
        </p:cNvPr>
        <p:cNvGrpSpPr/>
        <p:nvPr/>
      </p:nvGrpSpPr>
      <p:grpSpPr>
        <a:xfrm>
          <a:off x="0" y="0"/>
          <a:ext cx="0" cy="0"/>
          <a:chOff x="0" y="0"/>
          <a:chExt cx="0" cy="0"/>
        </a:xfrm>
      </p:grpSpPr>
      <p:sp>
        <p:nvSpPr>
          <p:cNvPr id="24" name="矩形 2">
            <a:extLst>
              <a:ext uri="{FF2B5EF4-FFF2-40B4-BE49-F238E27FC236}">
                <a16:creationId xmlns:a16="http://schemas.microsoft.com/office/drawing/2014/main" id="{24F9EF75-B908-E524-D827-8E4ED2B70365}"/>
              </a:ext>
            </a:extLst>
          </p:cNvPr>
          <p:cNvSpPr/>
          <p:nvPr/>
        </p:nvSpPr>
        <p:spPr>
          <a:xfrm>
            <a:off x="409428" y="325915"/>
            <a:ext cx="83867" cy="55826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Helvetica" pitchFamily="2" charset="0"/>
            </a:endParaRPr>
          </a:p>
        </p:txBody>
      </p:sp>
      <p:sp>
        <p:nvSpPr>
          <p:cNvPr id="38" name="TextBox 37">
            <a:extLst>
              <a:ext uri="{FF2B5EF4-FFF2-40B4-BE49-F238E27FC236}">
                <a16:creationId xmlns:a16="http://schemas.microsoft.com/office/drawing/2014/main" id="{066E138E-8634-0A5F-A6F7-0665723AF9A8}"/>
              </a:ext>
            </a:extLst>
          </p:cNvPr>
          <p:cNvSpPr txBox="1"/>
          <p:nvPr/>
        </p:nvSpPr>
        <p:spPr>
          <a:xfrm>
            <a:off x="579743" y="162543"/>
            <a:ext cx="6768405" cy="719941"/>
          </a:xfrm>
          <a:prstGeom prst="rect">
            <a:avLst/>
          </a:prstGeom>
          <a:noFill/>
        </p:spPr>
        <p:txBody>
          <a:bodyPr wrap="square" rtlCol="0">
            <a:spAutoFit/>
          </a:bodyPr>
          <a:lstStyle/>
          <a:p>
            <a:pPr lvl="0">
              <a:lnSpc>
                <a:spcPct val="170000"/>
              </a:lnSpc>
            </a:pPr>
            <a:r>
              <a:rPr lang="en-US" sz="2800" b="1" dirty="0">
                <a:solidFill>
                  <a:srgbClr val="071F45"/>
                </a:solidFill>
                <a:latin typeface="Century Gothic" panose="020B0502020202020204" pitchFamily="34" charset="0"/>
                <a:cs typeface="Arial"/>
              </a:rPr>
              <a:t>Agenda</a:t>
            </a:r>
          </a:p>
        </p:txBody>
      </p:sp>
      <p:sp>
        <p:nvSpPr>
          <p:cNvPr id="14" name="TextBox 13">
            <a:extLst>
              <a:ext uri="{FF2B5EF4-FFF2-40B4-BE49-F238E27FC236}">
                <a16:creationId xmlns:a16="http://schemas.microsoft.com/office/drawing/2014/main" id="{F9EAC72F-879F-7495-5454-739580C3A04E}"/>
              </a:ext>
            </a:extLst>
          </p:cNvPr>
          <p:cNvSpPr txBox="1"/>
          <p:nvPr/>
        </p:nvSpPr>
        <p:spPr>
          <a:xfrm>
            <a:off x="493295" y="1039761"/>
            <a:ext cx="8034155" cy="1345048"/>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dirty="0">
                <a:solidFill>
                  <a:srgbClr val="1B202F"/>
                </a:solidFill>
                <a:latin typeface="+mj-lt"/>
              </a:rPr>
              <a:t>Part 1: 9:00am – 10:20am: Introduction to Julia (80 mins)</a:t>
            </a:r>
          </a:p>
          <a:p>
            <a:pPr marL="285750" indent="-285750">
              <a:lnSpc>
                <a:spcPct val="150000"/>
              </a:lnSpc>
              <a:buFont typeface="Arial" panose="020B0604020202020204" pitchFamily="34" charset="0"/>
              <a:buChar char="•"/>
            </a:pPr>
            <a:r>
              <a:rPr lang="en-US" dirty="0">
                <a:solidFill>
                  <a:srgbClr val="1B202F"/>
                </a:solidFill>
                <a:latin typeface="+mj-lt"/>
              </a:rPr>
              <a:t>Break: 10:20am – 10:40am</a:t>
            </a:r>
          </a:p>
          <a:p>
            <a:pPr marL="285750" indent="-285750">
              <a:lnSpc>
                <a:spcPct val="150000"/>
              </a:lnSpc>
              <a:buFont typeface="Arial" panose="020B0604020202020204" pitchFamily="34" charset="0"/>
              <a:buChar char="•"/>
            </a:pPr>
            <a:r>
              <a:rPr lang="en-US" dirty="0">
                <a:solidFill>
                  <a:srgbClr val="1B202F"/>
                </a:solidFill>
                <a:latin typeface="+mj-lt"/>
              </a:rPr>
              <a:t>Part 2: 10:40am – 12:00pm: Introduction to Optimization (80 mins)</a:t>
            </a:r>
          </a:p>
          <a:p>
            <a:pPr>
              <a:lnSpc>
                <a:spcPct val="150000"/>
              </a:lnSpc>
            </a:pPr>
            <a:endParaRPr lang="en-US" dirty="0">
              <a:solidFill>
                <a:srgbClr val="1B202F"/>
              </a:solidFill>
              <a:latin typeface="+mj-lt"/>
            </a:endParaRPr>
          </a:p>
        </p:txBody>
      </p:sp>
    </p:spTree>
    <p:extLst>
      <p:ext uri="{BB962C8B-B14F-4D97-AF65-F5344CB8AC3E}">
        <p14:creationId xmlns:p14="http://schemas.microsoft.com/office/powerpoint/2010/main" val="1783578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3;p1">
            <a:extLst>
              <a:ext uri="{FF2B5EF4-FFF2-40B4-BE49-F238E27FC236}">
                <a16:creationId xmlns:a16="http://schemas.microsoft.com/office/drawing/2014/main" id="{22F0E8EA-8852-7AE6-EFE4-6DF1F1FC7419}"/>
              </a:ext>
            </a:extLst>
          </p:cNvPr>
          <p:cNvSpPr txBox="1"/>
          <p:nvPr/>
        </p:nvSpPr>
        <p:spPr>
          <a:xfrm>
            <a:off x="1368671" y="2985128"/>
            <a:ext cx="7196726" cy="563558"/>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Clr>
                <a:schemeClr val="dk2"/>
              </a:buClr>
              <a:buSzPts val="1800"/>
              <a:buFont typeface="Arial Black"/>
              <a:buNone/>
            </a:pPr>
            <a:r>
              <a:rPr lang="en-US" sz="2800" b="1" dirty="0">
                <a:solidFill>
                  <a:schemeClr val="bg2"/>
                </a:solidFill>
                <a:latin typeface="+mj-lt"/>
                <a:ea typeface="JuliaMono" panose="020B0609060300020004" pitchFamily="49" charset="-127"/>
                <a:cs typeface="Arial Black"/>
                <a:sym typeface="Arial Black"/>
              </a:rPr>
              <a:t>Part 1:</a:t>
            </a:r>
            <a:r>
              <a:rPr lang="en-US" sz="2800" dirty="0">
                <a:solidFill>
                  <a:schemeClr val="bg2"/>
                </a:solidFill>
                <a:latin typeface="+mj-lt"/>
                <a:ea typeface="JuliaMono" panose="020B0609060300020004" pitchFamily="49" charset="-127"/>
                <a:cs typeface="Arial Black"/>
                <a:sym typeface="Arial Black"/>
              </a:rPr>
              <a:t> Introduction to </a:t>
            </a:r>
            <a:r>
              <a:rPr lang="en-US" sz="2400" dirty="0">
                <a:solidFill>
                  <a:schemeClr val="bg2"/>
                </a:solidFill>
                <a:latin typeface="JuliaMono" panose="020B0609060300020004" pitchFamily="49" charset="-127"/>
                <a:ea typeface="JuliaMono" panose="020B0609060300020004" pitchFamily="49" charset="-127"/>
                <a:cs typeface="JuliaMono" panose="020B0609060300020004" pitchFamily="49" charset="-127"/>
                <a:sym typeface="Arial Black"/>
              </a:rPr>
              <a:t>Julia</a:t>
            </a:r>
            <a:endParaRPr sz="2000" dirty="0">
              <a:solidFill>
                <a:schemeClr val="bg2"/>
              </a:solidFill>
              <a:latin typeface="JuliaMono" panose="020B0609060300020004" pitchFamily="49" charset="-127"/>
              <a:ea typeface="JuliaMono" panose="020B0609060300020004" pitchFamily="49" charset="-127"/>
              <a:cs typeface="JuliaMono" panose="020B0609060300020004" pitchFamily="49" charset="-127"/>
            </a:endParaRPr>
          </a:p>
        </p:txBody>
      </p:sp>
    </p:spTree>
    <p:extLst>
      <p:ext uri="{BB962C8B-B14F-4D97-AF65-F5344CB8AC3E}">
        <p14:creationId xmlns:p14="http://schemas.microsoft.com/office/powerpoint/2010/main" val="149078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B049E70-F37E-4C81-B4B2-A4AFA76DF3EE}"/>
              </a:ext>
            </a:extLst>
          </p:cNvPr>
          <p:cNvSpPr/>
          <p:nvPr/>
        </p:nvSpPr>
        <p:spPr>
          <a:xfrm>
            <a:off x="-14290" y="0"/>
            <a:ext cx="9172575" cy="5364956"/>
          </a:xfrm>
          <a:prstGeom prst="rect">
            <a:avLst/>
          </a:prstGeom>
          <a:solidFill>
            <a:srgbClr val="7A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1">
            <a:extLst>
              <a:ext uri="{FF2B5EF4-FFF2-40B4-BE49-F238E27FC236}">
                <a16:creationId xmlns:a16="http://schemas.microsoft.com/office/drawing/2014/main" id="{1D81E990-C4E2-472F-99CC-D78C5B4BDB58}"/>
              </a:ext>
            </a:extLst>
          </p:cNvPr>
          <p:cNvSpPr>
            <a:spLocks noGrp="1"/>
          </p:cNvSpPr>
          <p:nvPr>
            <p:ph sz="quarter" idx="4"/>
          </p:nvPr>
        </p:nvSpPr>
        <p:spPr>
          <a:xfrm>
            <a:off x="1917290" y="194228"/>
            <a:ext cx="5309419" cy="1293019"/>
          </a:xfrm>
        </p:spPr>
        <p:txBody>
          <a:bodyPr anchor="b">
            <a:normAutofit/>
          </a:bodyPr>
          <a:lstStyle/>
          <a:p>
            <a:r>
              <a:rPr lang="en-US" sz="6600" dirty="0"/>
              <a:t>Break</a:t>
            </a:r>
          </a:p>
        </p:txBody>
      </p:sp>
      <p:sp>
        <p:nvSpPr>
          <p:cNvPr id="4" name="TextBox 3">
            <a:extLst>
              <a:ext uri="{FF2B5EF4-FFF2-40B4-BE49-F238E27FC236}">
                <a16:creationId xmlns:a16="http://schemas.microsoft.com/office/drawing/2014/main" id="{BA494835-D3EF-4DC7-9163-9D252D514EEA}"/>
              </a:ext>
            </a:extLst>
          </p:cNvPr>
          <p:cNvSpPr txBox="1"/>
          <p:nvPr/>
        </p:nvSpPr>
        <p:spPr>
          <a:xfrm>
            <a:off x="986398" y="1351842"/>
            <a:ext cx="7366963" cy="1815882"/>
          </a:xfrm>
          <a:prstGeom prst="rect">
            <a:avLst/>
          </a:prstGeom>
          <a:solidFill>
            <a:srgbClr val="7A0000"/>
          </a:solidFill>
          <a:ln>
            <a:noFill/>
          </a:ln>
        </p:spPr>
        <p:txBody>
          <a:bodyPr wrap="square" rtlCol="0">
            <a:spAutoFit/>
          </a:bodyPr>
          <a:lstStyle/>
          <a:p>
            <a:pPr algn="ctr"/>
            <a:r>
              <a:rPr lang="en-US" sz="2800" dirty="0">
                <a:solidFill>
                  <a:schemeClr val="bg1"/>
                </a:solidFill>
                <a:latin typeface="Arial Black" panose="020B0A04020102020204" pitchFamily="34" charset="0"/>
                <a:cs typeface="Arial" panose="020B0604020202020204" pitchFamily="34" charset="0"/>
              </a:rPr>
              <a:t>Resume at 10:40</a:t>
            </a: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Black" panose="020B0A04020102020204" pitchFamily="34" charset="0"/>
              <a:cs typeface="Arial" panose="020B0604020202020204" pitchFamily="34" charset="0"/>
            </a:endParaRPr>
          </a:p>
          <a:p>
            <a:pPr algn="ctr"/>
            <a:endParaRPr lang="en-US" sz="2800"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4A241099-57E7-7678-0BA3-30ED99F340DD}"/>
              </a:ext>
            </a:extLst>
          </p:cNvPr>
          <p:cNvSpPr txBox="1"/>
          <p:nvPr/>
        </p:nvSpPr>
        <p:spPr>
          <a:xfrm>
            <a:off x="2270926" y="4256775"/>
            <a:ext cx="4602144" cy="692497"/>
          </a:xfrm>
          <a:prstGeom prst="rect">
            <a:avLst/>
          </a:prstGeom>
          <a:noFill/>
        </p:spPr>
        <p:txBody>
          <a:bodyPr wrap="square">
            <a:spAutoFit/>
          </a:bodyPr>
          <a:lstStyle/>
          <a:p>
            <a:pPr algn="ctr"/>
            <a:r>
              <a:rPr lang="en-US" sz="1600" dirty="0">
                <a:solidFill>
                  <a:schemeClr val="bg1"/>
                </a:solidFill>
                <a:latin typeface="Arial Black" panose="020B0A04020102020204" pitchFamily="34" charset="0"/>
                <a:cs typeface="Arial" panose="020B0604020202020204" pitchFamily="34" charset="0"/>
              </a:rPr>
              <a:t>Attendance survey:</a:t>
            </a:r>
          </a:p>
          <a:p>
            <a:pPr algn="ctr">
              <a:spcBef>
                <a:spcPts val="600"/>
              </a:spcBef>
            </a:pPr>
            <a:r>
              <a:rPr lang="en-US" sz="1800" dirty="0">
                <a:solidFill>
                  <a:schemeClr val="bg1"/>
                </a:solidFill>
                <a:latin typeface="Times New Roman" panose="02020603050405020304" pitchFamily="18" charset="0"/>
                <a:cs typeface="Times New Roman" panose="02020603050405020304" pitchFamily="18" charset="0"/>
              </a:rPr>
              <a:t>https://</a:t>
            </a:r>
            <a:r>
              <a:rPr lang="en-US" sz="1800" dirty="0" err="1">
                <a:solidFill>
                  <a:schemeClr val="bg1"/>
                </a:solidFill>
                <a:latin typeface="Times New Roman" panose="02020603050405020304" pitchFamily="18" charset="0"/>
                <a:cs typeface="Times New Roman" panose="02020603050405020304" pitchFamily="18" charset="0"/>
              </a:rPr>
              <a:t>forms.gle</a:t>
            </a:r>
            <a:r>
              <a:rPr lang="en-US" sz="1800" dirty="0">
                <a:solidFill>
                  <a:schemeClr val="bg1"/>
                </a:solidFill>
                <a:latin typeface="Times New Roman" panose="02020603050405020304" pitchFamily="18" charset="0"/>
                <a:cs typeface="Times New Roman" panose="02020603050405020304" pitchFamily="18" charset="0"/>
              </a:rPr>
              <a:t>/qQ8TrExBUsyxtxH88</a:t>
            </a:r>
          </a:p>
        </p:txBody>
      </p:sp>
      <p:pic>
        <p:nvPicPr>
          <p:cNvPr id="7" name="Picture 6" descr="A qr code on a white background&#10;&#10;Description automatically generated">
            <a:extLst>
              <a:ext uri="{FF2B5EF4-FFF2-40B4-BE49-F238E27FC236}">
                <a16:creationId xmlns:a16="http://schemas.microsoft.com/office/drawing/2014/main" id="{3E1B3D87-2621-79E7-396C-8108BC5FFEF0}"/>
              </a:ext>
            </a:extLst>
          </p:cNvPr>
          <p:cNvPicPr>
            <a:picLocks noChangeAspect="1"/>
          </p:cNvPicPr>
          <p:nvPr/>
        </p:nvPicPr>
        <p:blipFill>
          <a:blip r:embed="rId2"/>
          <a:stretch>
            <a:fillRect/>
          </a:stretch>
        </p:blipFill>
        <p:spPr>
          <a:xfrm>
            <a:off x="3669754" y="2070305"/>
            <a:ext cx="2000250" cy="1987550"/>
          </a:xfrm>
          <a:prstGeom prst="rect">
            <a:avLst/>
          </a:prstGeom>
        </p:spPr>
      </p:pic>
    </p:spTree>
    <p:extLst>
      <p:ext uri="{BB962C8B-B14F-4D97-AF65-F5344CB8AC3E}">
        <p14:creationId xmlns:p14="http://schemas.microsoft.com/office/powerpoint/2010/main" val="27009861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73;p1">
            <a:extLst>
              <a:ext uri="{FF2B5EF4-FFF2-40B4-BE49-F238E27FC236}">
                <a16:creationId xmlns:a16="http://schemas.microsoft.com/office/drawing/2014/main" id="{22F0E8EA-8852-7AE6-EFE4-6DF1F1FC7419}"/>
              </a:ext>
            </a:extLst>
          </p:cNvPr>
          <p:cNvSpPr txBox="1"/>
          <p:nvPr/>
        </p:nvSpPr>
        <p:spPr>
          <a:xfrm>
            <a:off x="1368671" y="2985128"/>
            <a:ext cx="7196726" cy="563558"/>
          </a:xfrm>
          <a:prstGeom prst="rect">
            <a:avLst/>
          </a:prstGeom>
          <a:noFill/>
          <a:ln>
            <a:noFill/>
          </a:ln>
        </p:spPr>
        <p:txBody>
          <a:bodyPr spcFirstLastPara="1" wrap="square" lIns="0" tIns="0" rIns="0" bIns="0" anchor="ctr" anchorCtr="0">
            <a:noAutofit/>
          </a:bodyPr>
          <a:lstStyle/>
          <a:p>
            <a:pPr marL="0" marR="0" lvl="0" indent="0" algn="r" rtl="0">
              <a:lnSpc>
                <a:spcPct val="150000"/>
              </a:lnSpc>
              <a:spcBef>
                <a:spcPts val="0"/>
              </a:spcBef>
              <a:spcAft>
                <a:spcPts val="0"/>
              </a:spcAft>
              <a:buClr>
                <a:schemeClr val="dk2"/>
              </a:buClr>
              <a:buSzPts val="1800"/>
              <a:buFont typeface="Arial Black"/>
              <a:buNone/>
            </a:pPr>
            <a:r>
              <a:rPr lang="en-US" sz="2800" b="1" dirty="0">
                <a:solidFill>
                  <a:schemeClr val="bg2"/>
                </a:solidFill>
                <a:latin typeface="+mj-lt"/>
                <a:ea typeface="JuliaMono" panose="020B0609060300020004" pitchFamily="49" charset="-127"/>
                <a:cs typeface="Arial Black"/>
                <a:sym typeface="Arial Black"/>
              </a:rPr>
              <a:t>Part 2:</a:t>
            </a:r>
            <a:r>
              <a:rPr lang="en-US" sz="2800" dirty="0">
                <a:solidFill>
                  <a:schemeClr val="bg2"/>
                </a:solidFill>
                <a:latin typeface="+mj-lt"/>
                <a:ea typeface="JuliaMono" panose="020B0609060300020004" pitchFamily="49" charset="-127"/>
                <a:cs typeface="Arial Black"/>
                <a:sym typeface="Arial Black"/>
              </a:rPr>
              <a:t> Introduction to </a:t>
            </a:r>
            <a:r>
              <a:rPr lang="en-US" sz="2400" dirty="0" err="1">
                <a:solidFill>
                  <a:schemeClr val="bg2"/>
                </a:solidFill>
                <a:latin typeface="JuliaMono" panose="020B0609060300020004" pitchFamily="49" charset="-127"/>
                <a:ea typeface="JuliaMono" panose="020B0609060300020004" pitchFamily="49" charset="-127"/>
                <a:cs typeface="JuliaMono" panose="020B0609060300020004" pitchFamily="49" charset="-127"/>
                <a:sym typeface="Arial Black"/>
              </a:rPr>
              <a:t>JuMP</a:t>
            </a:r>
            <a:endParaRPr sz="2000" dirty="0">
              <a:solidFill>
                <a:schemeClr val="bg2"/>
              </a:solidFill>
              <a:latin typeface="JuliaMono" panose="020B0609060300020004" pitchFamily="49" charset="-127"/>
              <a:ea typeface="JuliaMono" panose="020B0609060300020004" pitchFamily="49" charset="-127"/>
              <a:cs typeface="JuliaMono" panose="020B0609060300020004" pitchFamily="49" charset="-127"/>
            </a:endParaRPr>
          </a:p>
        </p:txBody>
      </p:sp>
    </p:spTree>
    <p:extLst>
      <p:ext uri="{BB962C8B-B14F-4D97-AF65-F5344CB8AC3E}">
        <p14:creationId xmlns:p14="http://schemas.microsoft.com/office/powerpoint/2010/main" val="1937681311"/>
      </p:ext>
    </p:extLst>
  </p:cSld>
  <p:clrMapOvr>
    <a:masterClrMapping/>
  </p:clrMapOvr>
</p:sld>
</file>

<file path=ppt/theme/theme1.xml><?xml version="1.0" encoding="utf-8"?>
<a:theme xmlns:a="http://schemas.openxmlformats.org/drawingml/2006/main" name="Light Slides">
  <a:themeElements>
    <a:clrScheme name="MITSLOAN">
      <a:dk1>
        <a:srgbClr val="333C47"/>
      </a:dk1>
      <a:lt1>
        <a:srgbClr val="FFFFFF"/>
      </a:lt1>
      <a:dk2>
        <a:srgbClr val="041D40"/>
      </a:dk2>
      <a:lt2>
        <a:srgbClr val="E7E6E6"/>
      </a:lt2>
      <a:accent1>
        <a:srgbClr val="EC0044"/>
      </a:accent1>
      <a:accent2>
        <a:srgbClr val="ED7700"/>
      </a:accent2>
      <a:accent3>
        <a:srgbClr val="545759"/>
      </a:accent3>
      <a:accent4>
        <a:srgbClr val="F6B220"/>
      </a:accent4>
      <a:accent5>
        <a:srgbClr val="00698E"/>
      </a:accent5>
      <a:accent6>
        <a:srgbClr val="006B67"/>
      </a:accent6>
      <a:hlink>
        <a:srgbClr val="288DC0"/>
      </a:hlink>
      <a:folHlink>
        <a:srgbClr val="A31F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ark Slides - White Logos">
  <a:themeElements>
    <a:clrScheme name="MITSLOAN 1">
      <a:dk1>
        <a:srgbClr val="333C47"/>
      </a:dk1>
      <a:lt1>
        <a:srgbClr val="FFFFFF"/>
      </a:lt1>
      <a:dk2>
        <a:srgbClr val="041D40"/>
      </a:dk2>
      <a:lt2>
        <a:srgbClr val="E7E6E6"/>
      </a:lt2>
      <a:accent1>
        <a:srgbClr val="EC0044"/>
      </a:accent1>
      <a:accent2>
        <a:srgbClr val="ED7700"/>
      </a:accent2>
      <a:accent3>
        <a:srgbClr val="05698E"/>
      </a:accent3>
      <a:accent4>
        <a:srgbClr val="F6B220"/>
      </a:accent4>
      <a:accent5>
        <a:srgbClr val="545759"/>
      </a:accent5>
      <a:accent6>
        <a:srgbClr val="006B67"/>
      </a:accent6>
      <a:hlink>
        <a:srgbClr val="288DC0"/>
      </a:hlink>
      <a:folHlink>
        <a:srgbClr val="A31F3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5280</TotalTime>
  <Words>3147</Words>
  <Application>Microsoft Macintosh PowerPoint</Application>
  <PresentationFormat>On-screen Show (16:9)</PresentationFormat>
  <Paragraphs>299</Paragraphs>
  <Slides>41</Slides>
  <Notes>36</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41</vt:i4>
      </vt:variant>
    </vt:vector>
  </HeadingPairs>
  <TitlesOfParts>
    <vt:vector size="53" baseType="lpstr">
      <vt:lpstr>Times New Roman</vt:lpstr>
      <vt:lpstr>Helvetica</vt:lpstr>
      <vt:lpstr>Century Gothic</vt:lpstr>
      <vt:lpstr>Calibri</vt:lpstr>
      <vt:lpstr>Cambria Math</vt:lpstr>
      <vt:lpstr>JuliaMono</vt:lpstr>
      <vt:lpstr>Arial Black</vt:lpstr>
      <vt:lpstr>Tahoma</vt:lpstr>
      <vt:lpstr>Arial</vt:lpstr>
      <vt:lpstr>Helvetica Neue</vt:lpstr>
      <vt:lpstr>Light Slides</vt:lpstr>
      <vt:lpstr>Dark Slides - White Logos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Constructing the  USA Basketball Dream Team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Yizhou Cao</dc:creator>
  <cp:lastModifiedBy>Sean Lo</cp:lastModifiedBy>
  <cp:revision>26</cp:revision>
  <dcterms:created xsi:type="dcterms:W3CDTF">2020-11-09T03:51:00Z</dcterms:created>
  <dcterms:modified xsi:type="dcterms:W3CDTF">2024-08-27T22:33:40Z</dcterms:modified>
</cp:coreProperties>
</file>